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0" r:id="rId5"/>
    <p:sldId id="262" r:id="rId6"/>
    <p:sldId id="264" r:id="rId7"/>
    <p:sldId id="263" r:id="rId8"/>
    <p:sldId id="268" r:id="rId9"/>
    <p:sldId id="269" r:id="rId1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871"/>
    <a:srgbClr val="05345D"/>
    <a:srgbClr val="5FC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0ECD16-99C0-4275-AB56-47D2D78A10DB}" v="67" dt="2025-07-02T15:19:37.0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0" d="100"/>
          <a:sy n="100" d="100"/>
        </p:scale>
        <p:origin x="96"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Perron" userId="c4b942dd-8101-4327-b318-9d8eef5cf21f" providerId="ADAL" clId="{FB0ECD16-99C0-4275-AB56-47D2D78A10DB}"/>
    <pc:docChg chg="undo custSel addSld delSld modSld sldOrd">
      <pc:chgData name="Nicolas Perron" userId="c4b942dd-8101-4327-b318-9d8eef5cf21f" providerId="ADAL" clId="{FB0ECD16-99C0-4275-AB56-47D2D78A10DB}" dt="2025-07-02T15:19:40.915" v="1734" actId="1076"/>
      <pc:docMkLst>
        <pc:docMk/>
      </pc:docMkLst>
      <pc:sldChg chg="modSp mod">
        <pc:chgData name="Nicolas Perron" userId="c4b942dd-8101-4327-b318-9d8eef5cf21f" providerId="ADAL" clId="{FB0ECD16-99C0-4275-AB56-47D2D78A10DB}" dt="2025-07-02T13:50:53.156" v="355" actId="20577"/>
        <pc:sldMkLst>
          <pc:docMk/>
          <pc:sldMk cId="1362954976" sldId="257"/>
        </pc:sldMkLst>
        <pc:spChg chg="mod">
          <ac:chgData name="Nicolas Perron" userId="c4b942dd-8101-4327-b318-9d8eef5cf21f" providerId="ADAL" clId="{FB0ECD16-99C0-4275-AB56-47D2D78A10DB}" dt="2025-07-02T13:50:53.156" v="355" actId="20577"/>
          <ac:spMkLst>
            <pc:docMk/>
            <pc:sldMk cId="1362954976" sldId="257"/>
            <ac:spMk id="10" creationId="{994A7011-CCA1-020F-ABE5-46A86E43C768}"/>
          </ac:spMkLst>
        </pc:spChg>
      </pc:sldChg>
      <pc:sldChg chg="del">
        <pc:chgData name="Nicolas Perron" userId="c4b942dd-8101-4327-b318-9d8eef5cf21f" providerId="ADAL" clId="{FB0ECD16-99C0-4275-AB56-47D2D78A10DB}" dt="2025-07-02T15:08:29.577" v="1722" actId="2696"/>
        <pc:sldMkLst>
          <pc:docMk/>
          <pc:sldMk cId="958865146" sldId="258"/>
        </pc:sldMkLst>
      </pc:sldChg>
      <pc:sldChg chg="del">
        <pc:chgData name="Nicolas Perron" userId="c4b942dd-8101-4327-b318-9d8eef5cf21f" providerId="ADAL" clId="{FB0ECD16-99C0-4275-AB56-47D2D78A10DB}" dt="2025-07-02T14:07:12.608" v="1104" actId="2696"/>
        <pc:sldMkLst>
          <pc:docMk/>
          <pc:sldMk cId="4138173704" sldId="259"/>
        </pc:sldMkLst>
      </pc:sldChg>
      <pc:sldChg chg="addSp delSp modSp add del mod">
        <pc:chgData name="Nicolas Perron" userId="c4b942dd-8101-4327-b318-9d8eef5cf21f" providerId="ADAL" clId="{FB0ECD16-99C0-4275-AB56-47D2D78A10DB}" dt="2025-07-02T14:45:55.808" v="1699" actId="1076"/>
        <pc:sldMkLst>
          <pc:docMk/>
          <pc:sldMk cId="3793308211" sldId="260"/>
        </pc:sldMkLst>
        <pc:spChg chg="add mod">
          <ac:chgData name="Nicolas Perron" userId="c4b942dd-8101-4327-b318-9d8eef5cf21f" providerId="ADAL" clId="{FB0ECD16-99C0-4275-AB56-47D2D78A10DB}" dt="2025-07-02T13:58:48.216" v="789" actId="14100"/>
          <ac:spMkLst>
            <pc:docMk/>
            <pc:sldMk cId="3793308211" sldId="260"/>
            <ac:spMk id="4" creationId="{E6C2D7F4-A8F8-8C91-08DA-E22812F90431}"/>
          </ac:spMkLst>
        </pc:spChg>
        <pc:spChg chg="mod">
          <ac:chgData name="Nicolas Perron" userId="c4b942dd-8101-4327-b318-9d8eef5cf21f" providerId="ADAL" clId="{FB0ECD16-99C0-4275-AB56-47D2D78A10DB}" dt="2025-07-02T14:45:45.564" v="1693" actId="1076"/>
          <ac:spMkLst>
            <pc:docMk/>
            <pc:sldMk cId="3793308211" sldId="260"/>
            <ac:spMk id="6" creationId="{A59711BF-E9E4-4905-A6B4-A5BC6C78B37F}"/>
          </ac:spMkLst>
        </pc:spChg>
        <pc:spChg chg="mod">
          <ac:chgData name="Nicolas Perron" userId="c4b942dd-8101-4327-b318-9d8eef5cf21f" providerId="ADAL" clId="{FB0ECD16-99C0-4275-AB56-47D2D78A10DB}" dt="2025-06-26T20:03:50.632" v="11" actId="14100"/>
          <ac:spMkLst>
            <pc:docMk/>
            <pc:sldMk cId="3793308211" sldId="260"/>
            <ac:spMk id="8" creationId="{8263585E-7612-6296-A00C-56E225764123}"/>
          </ac:spMkLst>
        </pc:spChg>
        <pc:picChg chg="add mod">
          <ac:chgData name="Nicolas Perron" userId="c4b942dd-8101-4327-b318-9d8eef5cf21f" providerId="ADAL" clId="{FB0ECD16-99C0-4275-AB56-47D2D78A10DB}" dt="2025-07-02T14:45:55.808" v="1699" actId="1076"/>
          <ac:picMkLst>
            <pc:docMk/>
            <pc:sldMk cId="3793308211" sldId="260"/>
            <ac:picMk id="2050" creationId="{BCA8078B-F481-CC67-42B1-03EA306BC68D}"/>
          </ac:picMkLst>
        </pc:picChg>
        <pc:picChg chg="del mod">
          <ac:chgData name="Nicolas Perron" userId="c4b942dd-8101-4327-b318-9d8eef5cf21f" providerId="ADAL" clId="{FB0ECD16-99C0-4275-AB56-47D2D78A10DB}" dt="2025-07-02T14:45:54.203" v="1698" actId="21"/>
          <ac:picMkLst>
            <pc:docMk/>
            <pc:sldMk cId="3793308211" sldId="260"/>
            <ac:picMk id="3074" creationId="{3F7FE34D-56E4-C0AE-6762-3D4BF925CE8E}"/>
          </ac:picMkLst>
        </pc:picChg>
      </pc:sldChg>
      <pc:sldChg chg="del">
        <pc:chgData name="Nicolas Perron" userId="c4b942dd-8101-4327-b318-9d8eef5cf21f" providerId="ADAL" clId="{FB0ECD16-99C0-4275-AB56-47D2D78A10DB}" dt="2025-07-02T13:51:21.069" v="356" actId="2696"/>
        <pc:sldMkLst>
          <pc:docMk/>
          <pc:sldMk cId="3179311372" sldId="261"/>
        </pc:sldMkLst>
      </pc:sldChg>
      <pc:sldChg chg="addSp delSp modSp mod">
        <pc:chgData name="Nicolas Perron" userId="c4b942dd-8101-4327-b318-9d8eef5cf21f" providerId="ADAL" clId="{FB0ECD16-99C0-4275-AB56-47D2D78A10DB}" dt="2025-07-02T15:06:07.761" v="1721" actId="1076"/>
        <pc:sldMkLst>
          <pc:docMk/>
          <pc:sldMk cId="1052950830" sldId="262"/>
        </pc:sldMkLst>
        <pc:spChg chg="mod">
          <ac:chgData name="Nicolas Perron" userId="c4b942dd-8101-4327-b318-9d8eef5cf21f" providerId="ADAL" clId="{FB0ECD16-99C0-4275-AB56-47D2D78A10DB}" dt="2025-07-02T15:06:01.810" v="1718" actId="1076"/>
          <ac:spMkLst>
            <pc:docMk/>
            <pc:sldMk cId="1052950830" sldId="262"/>
            <ac:spMk id="7" creationId="{289FFCE0-FDB8-2B89-B2ED-40DB744C8219}"/>
          </ac:spMkLst>
        </pc:spChg>
        <pc:spChg chg="mod">
          <ac:chgData name="Nicolas Perron" userId="c4b942dd-8101-4327-b318-9d8eef5cf21f" providerId="ADAL" clId="{FB0ECD16-99C0-4275-AB56-47D2D78A10DB}" dt="2025-07-02T15:06:03.791" v="1719" actId="1076"/>
          <ac:spMkLst>
            <pc:docMk/>
            <pc:sldMk cId="1052950830" sldId="262"/>
            <ac:spMk id="16" creationId="{409E0872-EACA-2FF8-FC07-0B6FB371ADE3}"/>
          </ac:spMkLst>
        </pc:spChg>
        <pc:picChg chg="del">
          <ac:chgData name="Nicolas Perron" userId="c4b942dd-8101-4327-b318-9d8eef5cf21f" providerId="ADAL" clId="{FB0ECD16-99C0-4275-AB56-47D2D78A10DB}" dt="2025-07-02T14:00:09.812" v="863" actId="21"/>
          <ac:picMkLst>
            <pc:docMk/>
            <pc:sldMk cId="1052950830" sldId="262"/>
            <ac:picMk id="9" creationId="{5063A9DC-9334-3DCD-2CA3-241D42FD4DEE}"/>
          </ac:picMkLst>
        </pc:picChg>
        <pc:picChg chg="del">
          <ac:chgData name="Nicolas Perron" userId="c4b942dd-8101-4327-b318-9d8eef5cf21f" providerId="ADAL" clId="{FB0ECD16-99C0-4275-AB56-47D2D78A10DB}" dt="2025-07-02T14:00:10.779" v="864" actId="21"/>
          <ac:picMkLst>
            <pc:docMk/>
            <pc:sldMk cId="1052950830" sldId="262"/>
            <ac:picMk id="18" creationId="{7DDDCBF0-22E1-0828-2439-BEF5D74561DC}"/>
          </ac:picMkLst>
        </pc:picChg>
        <pc:picChg chg="add del mod">
          <ac:chgData name="Nicolas Perron" userId="c4b942dd-8101-4327-b318-9d8eef5cf21f" providerId="ADAL" clId="{FB0ECD16-99C0-4275-AB56-47D2D78A10DB}" dt="2025-07-02T15:04:43.734" v="1711" actId="21"/>
          <ac:picMkLst>
            <pc:docMk/>
            <pc:sldMk cId="1052950830" sldId="262"/>
            <ac:picMk id="3074" creationId="{30708EBF-029D-C093-CAA4-BAE0DB8A96E0}"/>
          </ac:picMkLst>
        </pc:picChg>
        <pc:picChg chg="add mod">
          <ac:chgData name="Nicolas Perron" userId="c4b942dd-8101-4327-b318-9d8eef5cf21f" providerId="ADAL" clId="{FB0ECD16-99C0-4275-AB56-47D2D78A10DB}" dt="2025-07-02T15:06:07.761" v="1721" actId="1076"/>
          <ac:picMkLst>
            <pc:docMk/>
            <pc:sldMk cId="1052950830" sldId="262"/>
            <ac:picMk id="3076" creationId="{60DAEC76-D857-CDC9-293D-7B1AB7E57726}"/>
          </ac:picMkLst>
        </pc:picChg>
      </pc:sldChg>
      <pc:sldChg chg="addSp delSp modSp mod">
        <pc:chgData name="Nicolas Perron" userId="c4b942dd-8101-4327-b318-9d8eef5cf21f" providerId="ADAL" clId="{FB0ECD16-99C0-4275-AB56-47D2D78A10DB}" dt="2025-07-02T14:39:32.195" v="1673" actId="1076"/>
        <pc:sldMkLst>
          <pc:docMk/>
          <pc:sldMk cId="3025446183" sldId="263"/>
        </pc:sldMkLst>
        <pc:spChg chg="add mod">
          <ac:chgData name="Nicolas Perron" userId="c4b942dd-8101-4327-b318-9d8eef5cf21f" providerId="ADAL" clId="{FB0ECD16-99C0-4275-AB56-47D2D78A10DB}" dt="2025-07-02T14:33:47.437" v="1640"/>
          <ac:spMkLst>
            <pc:docMk/>
            <pc:sldMk cId="3025446183" sldId="263"/>
            <ac:spMk id="4" creationId="{95639A4F-5F10-0D7E-23A1-1F1850F220CF}"/>
          </ac:spMkLst>
        </pc:spChg>
        <pc:spChg chg="add mod">
          <ac:chgData name="Nicolas Perron" userId="c4b942dd-8101-4327-b318-9d8eef5cf21f" providerId="ADAL" clId="{FB0ECD16-99C0-4275-AB56-47D2D78A10DB}" dt="2025-07-02T14:39:32.195" v="1673" actId="1076"/>
          <ac:spMkLst>
            <pc:docMk/>
            <pc:sldMk cId="3025446183" sldId="263"/>
            <ac:spMk id="7" creationId="{DE1E4B7A-F11A-251E-868A-035865BD74D4}"/>
          </ac:spMkLst>
        </pc:spChg>
        <pc:spChg chg="del mod">
          <ac:chgData name="Nicolas Perron" userId="c4b942dd-8101-4327-b318-9d8eef5cf21f" providerId="ADAL" clId="{FB0ECD16-99C0-4275-AB56-47D2D78A10DB}" dt="2025-07-02T14:04:52.119" v="965"/>
          <ac:spMkLst>
            <pc:docMk/>
            <pc:sldMk cId="3025446183" sldId="263"/>
            <ac:spMk id="8" creationId="{05F2E0B1-F6BF-90BE-7004-ECF1EDB8ED30}"/>
          </ac:spMkLst>
        </pc:spChg>
        <pc:spChg chg="del mod">
          <ac:chgData name="Nicolas Perron" userId="c4b942dd-8101-4327-b318-9d8eef5cf21f" providerId="ADAL" clId="{FB0ECD16-99C0-4275-AB56-47D2D78A10DB}" dt="2025-07-02T14:06:05.553" v="1097"/>
          <ac:spMkLst>
            <pc:docMk/>
            <pc:sldMk cId="3025446183" sldId="263"/>
            <ac:spMk id="12" creationId="{53C6D0BA-133D-923C-6842-C24959862743}"/>
          </ac:spMkLst>
        </pc:spChg>
        <pc:picChg chg="del">
          <ac:chgData name="Nicolas Perron" userId="c4b942dd-8101-4327-b318-9d8eef5cf21f" providerId="ADAL" clId="{FB0ECD16-99C0-4275-AB56-47D2D78A10DB}" dt="2025-07-02T14:04:52.119" v="963" actId="21"/>
          <ac:picMkLst>
            <pc:docMk/>
            <pc:sldMk cId="3025446183" sldId="263"/>
            <ac:picMk id="10" creationId="{9A265036-694E-F943-C783-A3520C8F39DB}"/>
          </ac:picMkLst>
        </pc:picChg>
        <pc:picChg chg="del">
          <ac:chgData name="Nicolas Perron" userId="c4b942dd-8101-4327-b318-9d8eef5cf21f" providerId="ADAL" clId="{FB0ECD16-99C0-4275-AB56-47D2D78A10DB}" dt="2025-07-02T14:04:53.415" v="966" actId="21"/>
          <ac:picMkLst>
            <pc:docMk/>
            <pc:sldMk cId="3025446183" sldId="263"/>
            <ac:picMk id="14" creationId="{846EADC4-6803-0BA4-06C7-7D68E66BAA4E}"/>
          </ac:picMkLst>
        </pc:picChg>
        <pc:picChg chg="add mod">
          <ac:chgData name="Nicolas Perron" userId="c4b942dd-8101-4327-b318-9d8eef5cf21f" providerId="ADAL" clId="{FB0ECD16-99C0-4275-AB56-47D2D78A10DB}" dt="2025-07-02T14:38:52.150" v="1672" actId="14100"/>
          <ac:picMkLst>
            <pc:docMk/>
            <pc:sldMk cId="3025446183" sldId="263"/>
            <ac:picMk id="1026" creationId="{AA0EFE76-0AFF-1866-CF63-681D317CA6F2}"/>
          </ac:picMkLst>
        </pc:picChg>
        <pc:picChg chg="mod">
          <ac:chgData name="Nicolas Perron" userId="c4b942dd-8101-4327-b318-9d8eef5cf21f" providerId="ADAL" clId="{FB0ECD16-99C0-4275-AB56-47D2D78A10DB}" dt="2025-07-02T14:23:56.889" v="1636" actId="1076"/>
          <ac:picMkLst>
            <pc:docMk/>
            <pc:sldMk cId="3025446183" sldId="263"/>
            <ac:picMk id="4098" creationId="{0C909F64-5924-81FE-931F-4A381FADF22F}"/>
          </ac:picMkLst>
        </pc:picChg>
      </pc:sldChg>
      <pc:sldChg chg="addSp delSp modSp mod">
        <pc:chgData name="Nicolas Perron" userId="c4b942dd-8101-4327-b318-9d8eef5cf21f" providerId="ADAL" clId="{FB0ECD16-99C0-4275-AB56-47D2D78A10DB}" dt="2025-07-02T14:04:31.240" v="961" actId="1076"/>
        <pc:sldMkLst>
          <pc:docMk/>
          <pc:sldMk cId="1203241478" sldId="264"/>
        </pc:sldMkLst>
        <pc:spChg chg="mod">
          <ac:chgData name="Nicolas Perron" userId="c4b942dd-8101-4327-b318-9d8eef5cf21f" providerId="ADAL" clId="{FB0ECD16-99C0-4275-AB56-47D2D78A10DB}" dt="2025-07-02T14:04:19.225" v="960" actId="20577"/>
          <ac:spMkLst>
            <pc:docMk/>
            <pc:sldMk cId="1203241478" sldId="264"/>
            <ac:spMk id="9" creationId="{FECA7752-84ED-49E7-5D4B-C4BCAB60852D}"/>
          </ac:spMkLst>
        </pc:spChg>
        <pc:spChg chg="mod">
          <ac:chgData name="Nicolas Perron" userId="c4b942dd-8101-4327-b318-9d8eef5cf21f" providerId="ADAL" clId="{FB0ECD16-99C0-4275-AB56-47D2D78A10DB}" dt="2025-07-02T14:04:31.240" v="961" actId="1076"/>
          <ac:spMkLst>
            <pc:docMk/>
            <pc:sldMk cId="1203241478" sldId="264"/>
            <ac:spMk id="13" creationId="{AA9CB067-B873-831C-DA3E-D8591D55E507}"/>
          </ac:spMkLst>
        </pc:spChg>
        <pc:picChg chg="add mod">
          <ac:chgData name="Nicolas Perron" userId="c4b942dd-8101-4327-b318-9d8eef5cf21f" providerId="ADAL" clId="{FB0ECD16-99C0-4275-AB56-47D2D78A10DB}" dt="2025-07-02T14:02:46.314" v="942" actId="1076"/>
          <ac:picMkLst>
            <pc:docMk/>
            <pc:sldMk cId="1203241478" sldId="264"/>
            <ac:picMk id="6" creationId="{440330F3-5E36-9777-5081-A6CF570BAD45}"/>
          </ac:picMkLst>
        </pc:picChg>
        <pc:picChg chg="del">
          <ac:chgData name="Nicolas Perron" userId="c4b942dd-8101-4327-b318-9d8eef5cf21f" providerId="ADAL" clId="{FB0ECD16-99C0-4275-AB56-47D2D78A10DB}" dt="2025-07-02T14:02:03.849" v="935" actId="21"/>
          <ac:picMkLst>
            <pc:docMk/>
            <pc:sldMk cId="1203241478" sldId="264"/>
            <ac:picMk id="7" creationId="{13A0B35D-2FF4-B22E-E888-683461F3F15D}"/>
          </ac:picMkLst>
        </pc:picChg>
        <pc:picChg chg="del">
          <ac:chgData name="Nicolas Perron" userId="c4b942dd-8101-4327-b318-9d8eef5cf21f" providerId="ADAL" clId="{FB0ECD16-99C0-4275-AB56-47D2D78A10DB}" dt="2025-07-02T14:02:06.186" v="936" actId="21"/>
          <ac:picMkLst>
            <pc:docMk/>
            <pc:sldMk cId="1203241478" sldId="264"/>
            <ac:picMk id="11" creationId="{39B3AD11-BBB5-EC2A-38B6-C3A60006F21F}"/>
          </ac:picMkLst>
        </pc:picChg>
      </pc:sldChg>
      <pc:sldChg chg="addSp delSp modSp mod ord">
        <pc:chgData name="Nicolas Perron" userId="c4b942dd-8101-4327-b318-9d8eef5cf21f" providerId="ADAL" clId="{FB0ECD16-99C0-4275-AB56-47D2D78A10DB}" dt="2025-07-02T15:19:40.915" v="1734" actId="1076"/>
        <pc:sldMkLst>
          <pc:docMk/>
          <pc:sldMk cId="1426205025" sldId="265"/>
        </pc:sldMkLst>
        <pc:spChg chg="add mod">
          <ac:chgData name="Nicolas Perron" userId="c4b942dd-8101-4327-b318-9d8eef5cf21f" providerId="ADAL" clId="{FB0ECD16-99C0-4275-AB56-47D2D78A10DB}" dt="2025-07-02T14:58:37.567" v="1702" actId="2085"/>
          <ac:spMkLst>
            <pc:docMk/>
            <pc:sldMk cId="1426205025" sldId="265"/>
            <ac:spMk id="4" creationId="{7F30B59D-D70A-2D93-5FA9-AD8BB110533D}"/>
          </ac:spMkLst>
        </pc:spChg>
        <pc:spChg chg="add mod">
          <ac:chgData name="Nicolas Perron" userId="c4b942dd-8101-4327-b318-9d8eef5cf21f" providerId="ADAL" clId="{FB0ECD16-99C0-4275-AB56-47D2D78A10DB}" dt="2025-07-02T13:56:13.491" v="777" actId="20577"/>
          <ac:spMkLst>
            <pc:docMk/>
            <pc:sldMk cId="1426205025" sldId="265"/>
            <ac:spMk id="6" creationId="{320265D0-4916-D2AA-ACF8-9BDFE6731304}"/>
          </ac:spMkLst>
        </pc:spChg>
        <pc:picChg chg="add del mod">
          <ac:chgData name="Nicolas Perron" userId="c4b942dd-8101-4327-b318-9d8eef5cf21f" providerId="ADAL" clId="{FB0ECD16-99C0-4275-AB56-47D2D78A10DB}" dt="2025-07-02T15:19:17.207" v="1730" actId="21"/>
          <ac:picMkLst>
            <pc:docMk/>
            <pc:sldMk cId="1426205025" sldId="265"/>
            <ac:picMk id="7" creationId="{BC95106B-73C6-70DE-81F9-93356B8B1311}"/>
          </ac:picMkLst>
        </pc:picChg>
        <pc:picChg chg="add mod">
          <ac:chgData name="Nicolas Perron" userId="c4b942dd-8101-4327-b318-9d8eef5cf21f" providerId="ADAL" clId="{FB0ECD16-99C0-4275-AB56-47D2D78A10DB}" dt="2025-07-02T15:19:40.915" v="1734" actId="1076"/>
          <ac:picMkLst>
            <pc:docMk/>
            <pc:sldMk cId="1426205025" sldId="265"/>
            <ac:picMk id="8" creationId="{C8A1F3C7-B1EB-9A59-6311-BF9C0069BCEE}"/>
          </ac:picMkLst>
        </pc:picChg>
      </pc:sldChg>
      <pc:sldChg chg="del">
        <pc:chgData name="Nicolas Perron" userId="c4b942dd-8101-4327-b318-9d8eef5cf21f" providerId="ADAL" clId="{FB0ECD16-99C0-4275-AB56-47D2D78A10DB}" dt="2025-07-02T14:07:05.510" v="1103" actId="2696"/>
        <pc:sldMkLst>
          <pc:docMk/>
          <pc:sldMk cId="2253463076" sldId="266"/>
        </pc:sldMkLst>
      </pc:sldChg>
      <pc:sldChg chg="addSp delSp modSp mod">
        <pc:chgData name="Nicolas Perron" userId="c4b942dd-8101-4327-b318-9d8eef5cf21f" providerId="ADAL" clId="{FB0ECD16-99C0-4275-AB56-47D2D78A10DB}" dt="2025-07-02T14:06:33.131" v="1102" actId="1076"/>
        <pc:sldMkLst>
          <pc:docMk/>
          <pc:sldMk cId="2249687462" sldId="268"/>
        </pc:sldMkLst>
        <pc:picChg chg="add mod">
          <ac:chgData name="Nicolas Perron" userId="c4b942dd-8101-4327-b318-9d8eef5cf21f" providerId="ADAL" clId="{FB0ECD16-99C0-4275-AB56-47D2D78A10DB}" dt="2025-07-02T14:06:33.131" v="1102" actId="1076"/>
          <ac:picMkLst>
            <pc:docMk/>
            <pc:sldMk cId="2249687462" sldId="268"/>
            <ac:picMk id="7" creationId="{21CE1582-180D-B376-62D8-03C7476B2580}"/>
          </ac:picMkLst>
        </pc:picChg>
        <pc:picChg chg="del">
          <ac:chgData name="Nicolas Perron" userId="c4b942dd-8101-4327-b318-9d8eef5cf21f" providerId="ADAL" clId="{FB0ECD16-99C0-4275-AB56-47D2D78A10DB}" dt="2025-07-02T14:06:09.584" v="1098" actId="21"/>
          <ac:picMkLst>
            <pc:docMk/>
            <pc:sldMk cId="2249687462" sldId="268"/>
            <ac:picMk id="8" creationId="{250B372B-FF7D-52D0-3A13-FC036A1D1847}"/>
          </ac:picMkLst>
        </pc:picChg>
      </pc:sldChg>
      <pc:sldChg chg="addSp delSp modSp mod ord">
        <pc:chgData name="Nicolas Perron" userId="c4b942dd-8101-4327-b318-9d8eef5cf21f" providerId="ADAL" clId="{FB0ECD16-99C0-4275-AB56-47D2D78A10DB}" dt="2025-07-02T14:14:36.584" v="1631" actId="20577"/>
        <pc:sldMkLst>
          <pc:docMk/>
          <pc:sldMk cId="3100468330" sldId="269"/>
        </pc:sldMkLst>
        <pc:spChg chg="mod">
          <ac:chgData name="Nicolas Perron" userId="c4b942dd-8101-4327-b318-9d8eef5cf21f" providerId="ADAL" clId="{FB0ECD16-99C0-4275-AB56-47D2D78A10DB}" dt="2025-07-02T14:14:36.584" v="1631" actId="20577"/>
          <ac:spMkLst>
            <pc:docMk/>
            <pc:sldMk cId="3100468330" sldId="269"/>
            <ac:spMk id="7" creationId="{733A9094-4B1B-3E3C-797C-29F6F57EA49B}"/>
          </ac:spMkLst>
        </pc:spChg>
        <pc:spChg chg="add mod">
          <ac:chgData name="Nicolas Perron" userId="c4b942dd-8101-4327-b318-9d8eef5cf21f" providerId="ADAL" clId="{FB0ECD16-99C0-4275-AB56-47D2D78A10DB}" dt="2025-07-02T14:07:52.218" v="1109" actId="208"/>
          <ac:spMkLst>
            <pc:docMk/>
            <pc:sldMk cId="3100468330" sldId="269"/>
            <ac:spMk id="12" creationId="{B9DCE091-FB43-0943-01C9-906E446403E1}"/>
          </ac:spMkLst>
        </pc:spChg>
        <pc:spChg chg="add mod">
          <ac:chgData name="Nicolas Perron" userId="c4b942dd-8101-4327-b318-9d8eef5cf21f" providerId="ADAL" clId="{FB0ECD16-99C0-4275-AB56-47D2D78A10DB}" dt="2025-07-02T14:08:49.615" v="1119" actId="114"/>
          <ac:spMkLst>
            <pc:docMk/>
            <pc:sldMk cId="3100468330" sldId="269"/>
            <ac:spMk id="13" creationId="{A1CE0AC5-68FB-CAA4-58C5-FAD4D1E6BE86}"/>
          </ac:spMkLst>
        </pc:spChg>
        <pc:spChg chg="add mod">
          <ac:chgData name="Nicolas Perron" userId="c4b942dd-8101-4327-b318-9d8eef5cf21f" providerId="ADAL" clId="{FB0ECD16-99C0-4275-AB56-47D2D78A10DB}" dt="2025-07-02T14:10:05.743" v="1176" actId="1076"/>
          <ac:spMkLst>
            <pc:docMk/>
            <pc:sldMk cId="3100468330" sldId="269"/>
            <ac:spMk id="14" creationId="{ADC2C382-3F1A-CCC7-C614-13AD7A7D1222}"/>
          </ac:spMkLst>
        </pc:spChg>
        <pc:spChg chg="add mod">
          <ac:chgData name="Nicolas Perron" userId="c4b942dd-8101-4327-b318-9d8eef5cf21f" providerId="ADAL" clId="{FB0ECD16-99C0-4275-AB56-47D2D78A10DB}" dt="2025-07-02T14:09:59.861" v="1175" actId="1076"/>
          <ac:spMkLst>
            <pc:docMk/>
            <pc:sldMk cId="3100468330" sldId="269"/>
            <ac:spMk id="15" creationId="{FF7C8FC4-8E42-BC9A-5868-BE93AF74B796}"/>
          </ac:spMkLst>
        </pc:spChg>
        <pc:spChg chg="add mod">
          <ac:chgData name="Nicolas Perron" userId="c4b942dd-8101-4327-b318-9d8eef5cf21f" providerId="ADAL" clId="{FB0ECD16-99C0-4275-AB56-47D2D78A10DB}" dt="2025-07-02T14:10:42.115" v="1205" actId="1076"/>
          <ac:spMkLst>
            <pc:docMk/>
            <pc:sldMk cId="3100468330" sldId="269"/>
            <ac:spMk id="16" creationId="{B5317CF4-DDA4-59F1-054B-2D534F5C521D}"/>
          </ac:spMkLst>
        </pc:spChg>
        <pc:picChg chg="mod">
          <ac:chgData name="Nicolas Perron" userId="c4b942dd-8101-4327-b318-9d8eef5cf21f" providerId="ADAL" clId="{FB0ECD16-99C0-4275-AB56-47D2D78A10DB}" dt="2025-06-26T20:07:04.753" v="46" actId="1076"/>
          <ac:picMkLst>
            <pc:docMk/>
            <pc:sldMk cId="3100468330" sldId="269"/>
            <ac:picMk id="5" creationId="{80346356-587A-8FA3-6D13-50FA25BD3196}"/>
          </ac:picMkLst>
        </pc:picChg>
        <pc:picChg chg="add mod">
          <ac:chgData name="Nicolas Perron" userId="c4b942dd-8101-4327-b318-9d8eef5cf21f" providerId="ADAL" clId="{FB0ECD16-99C0-4275-AB56-47D2D78A10DB}" dt="2025-06-26T20:07:04.753" v="46" actId="1076"/>
          <ac:picMkLst>
            <pc:docMk/>
            <pc:sldMk cId="3100468330" sldId="269"/>
            <ac:picMk id="1026" creationId="{F5F4BB36-83B5-D2FA-7D6B-4E97F384B2CC}"/>
          </ac:picMkLst>
        </pc:picChg>
        <pc:picChg chg="add del mod">
          <ac:chgData name="Nicolas Perron" userId="c4b942dd-8101-4327-b318-9d8eef5cf21f" providerId="ADAL" clId="{FB0ECD16-99C0-4275-AB56-47D2D78A10DB}" dt="2025-07-02T14:07:40.946" v="1106" actId="21"/>
          <ac:picMkLst>
            <pc:docMk/>
            <pc:sldMk cId="3100468330" sldId="269"/>
            <ac:picMk id="5122" creationId="{48A5BC44-6858-9C29-6A62-DB65AD70A22B}"/>
          </ac:picMkLst>
        </pc:picChg>
        <pc:inkChg chg="add">
          <ac:chgData name="Nicolas Perron" userId="c4b942dd-8101-4327-b318-9d8eef5cf21f" providerId="ADAL" clId="{FB0ECD16-99C0-4275-AB56-47D2D78A10DB}" dt="2025-06-26T20:07:27.227" v="47" actId="9405"/>
          <ac:inkMkLst>
            <pc:docMk/>
            <pc:sldMk cId="3100468330" sldId="269"/>
            <ac:inkMk id="6" creationId="{44E9AE28-94A2-C632-240A-BF9F4900496F}"/>
          </ac:inkMkLst>
        </pc:inkChg>
        <pc:inkChg chg="add">
          <ac:chgData name="Nicolas Perron" userId="c4b942dd-8101-4327-b318-9d8eef5cf21f" providerId="ADAL" clId="{FB0ECD16-99C0-4275-AB56-47D2D78A10DB}" dt="2025-06-26T20:07:32.234" v="48" actId="9405"/>
          <ac:inkMkLst>
            <pc:docMk/>
            <pc:sldMk cId="3100468330" sldId="269"/>
            <ac:inkMk id="8" creationId="{CF1904C3-E777-E07F-35FE-2009A0D99C55}"/>
          </ac:inkMkLst>
        </pc:inkChg>
        <pc:inkChg chg="add">
          <ac:chgData name="Nicolas Perron" userId="c4b942dd-8101-4327-b318-9d8eef5cf21f" providerId="ADAL" clId="{FB0ECD16-99C0-4275-AB56-47D2D78A10DB}" dt="2025-06-26T20:07:33.690" v="49" actId="9405"/>
          <ac:inkMkLst>
            <pc:docMk/>
            <pc:sldMk cId="3100468330" sldId="269"/>
            <ac:inkMk id="9" creationId="{0E543F17-0CC7-9934-DE4B-76E94EC05E5B}"/>
          </ac:inkMkLst>
        </pc:inkChg>
        <pc:inkChg chg="add">
          <ac:chgData name="Nicolas Perron" userId="c4b942dd-8101-4327-b318-9d8eef5cf21f" providerId="ADAL" clId="{FB0ECD16-99C0-4275-AB56-47D2D78A10DB}" dt="2025-06-26T20:07:34.235" v="50" actId="9405"/>
          <ac:inkMkLst>
            <pc:docMk/>
            <pc:sldMk cId="3100468330" sldId="269"/>
            <ac:inkMk id="10" creationId="{87A25664-0F4B-5D3D-238E-566B0DFFAADF}"/>
          </ac:inkMkLst>
        </pc:inkChg>
        <pc:inkChg chg="add">
          <ac:chgData name="Nicolas Perron" userId="c4b942dd-8101-4327-b318-9d8eef5cf21f" providerId="ADAL" clId="{FB0ECD16-99C0-4275-AB56-47D2D78A10DB}" dt="2025-06-26T20:07:36.602" v="51" actId="9405"/>
          <ac:inkMkLst>
            <pc:docMk/>
            <pc:sldMk cId="3100468330" sldId="269"/>
            <ac:inkMk id="11" creationId="{782FBFA3-4170-8DD7-3292-0B68687A070E}"/>
          </ac:inkMkLst>
        </pc:inkChg>
      </pc:sldChg>
      <pc:sldChg chg="addSp delSp modSp add del mod ord">
        <pc:chgData name="Nicolas Perron" userId="c4b942dd-8101-4327-b318-9d8eef5cf21f" providerId="ADAL" clId="{FB0ECD16-99C0-4275-AB56-47D2D78A10DB}" dt="2025-07-02T13:59:39.476" v="861" actId="2696"/>
        <pc:sldMkLst>
          <pc:docMk/>
          <pc:sldMk cId="4138222315" sldId="270"/>
        </pc:sldMkLst>
      </pc:sldChg>
      <pc:sldChg chg="add del">
        <pc:chgData name="Nicolas Perron" userId="c4b942dd-8101-4327-b318-9d8eef5cf21f" providerId="ADAL" clId="{FB0ECD16-99C0-4275-AB56-47D2D78A10DB}" dt="2025-07-02T14:14:40.387" v="1632" actId="2696"/>
        <pc:sldMkLst>
          <pc:docMk/>
          <pc:sldMk cId="588399762" sldId="271"/>
        </pc:sldMkLst>
      </pc:sldChg>
      <pc:sldChg chg="modSp add del mod ord">
        <pc:chgData name="Nicolas Perron" userId="c4b942dd-8101-4327-b318-9d8eef5cf21f" providerId="ADAL" clId="{FB0ECD16-99C0-4275-AB56-47D2D78A10DB}" dt="2025-07-02T13:59:41.239" v="862" actId="2696"/>
        <pc:sldMkLst>
          <pc:docMk/>
          <pc:sldMk cId="2842366051" sldId="27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6T20:07:27.2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0 438,'3'-2,"0"0,-1 1,1-1,0 0,0 1,1 0,-1 0,0 0,0 0,1 0,-1 1,4-1,27-8,9-16,0-2,-2-2,42-38,-63 52,-1-1,0-1,-1-1,-1 0,0-2,-2 0,24-40,-3-3,-26 46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6T20:07:32.23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1480,'21'-23,"27"-36,9-9,-35 40,0-1,-2-1,-1 0,-1-2,15-37,32-56,-56 108,-1-1,-1 0,10-36,-11 33,1 0,16-33,36-85,-16 33,-32 77,0-1,-2 0,-1 0,-2-1,-1 0,2-41,-3 53,0 1,1 0,0 0,2 0,15-30,6-15,-25 53,1 1,0 0,1 0,0 0,9-11,1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6T20:07:33.68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1 694,'1'-11,"1"0,1 0,-1 0,8-17,0 1,-4 6,1 1,1-1,1 1,0 0,2 1,0 0,17-19,-4 3,-2-1,-1 0,24-62,-36 79,16-46,-17 42,1 1,15-30,-14 36,-3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6T20:07:34.23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6-26T20:07:36.6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697 1,'-6'9,"1"1,0 0,0 0,1 0,0 1,-3 20,3-16,-131 413,85-225,42-177,-1 0,-25 50,21-51,1 1,-14 48,12-28,-3 0,-36 71,5-13,34-75,-2-1,0-1,-23 28,-23 38,54-81,0 0,-2 0,1-1,-1 0,-21 17,17-15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62B9D2-166D-0F41-C08B-1C6264AE6560}"/>
              </a:ext>
            </a:extLst>
          </p:cNvPr>
          <p:cNvSpPr>
            <a:spLocks noGrp="1"/>
          </p:cNvSpPr>
          <p:nvPr>
            <p:ph type="ctrTitle"/>
          </p:nvPr>
        </p:nvSpPr>
        <p:spPr>
          <a:xfrm>
            <a:off x="1524000" y="1122363"/>
            <a:ext cx="9144000" cy="2387600"/>
          </a:xfrm>
        </p:spPr>
        <p:txBody>
          <a:bodyPr anchor="b"/>
          <a:lstStyle>
            <a:lvl1pPr algn="ctr">
              <a:defRPr sz="6000"/>
            </a:lvl1pPr>
          </a:lstStyle>
          <a:p>
            <a:r>
              <a:rPr lang="fr-CA"/>
              <a:t>Modifier le style du titre</a:t>
            </a:r>
          </a:p>
        </p:txBody>
      </p:sp>
      <p:sp>
        <p:nvSpPr>
          <p:cNvPr id="3" name="Sous-titre 2">
            <a:extLst>
              <a:ext uri="{FF2B5EF4-FFF2-40B4-BE49-F238E27FC236}">
                <a16:creationId xmlns:a16="http://schemas.microsoft.com/office/drawing/2014/main" id="{09FF545B-0090-CD5B-5ACA-11406965AE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p>
        </p:txBody>
      </p:sp>
      <p:sp>
        <p:nvSpPr>
          <p:cNvPr id="4" name="Espace réservé de la date 3">
            <a:extLst>
              <a:ext uri="{FF2B5EF4-FFF2-40B4-BE49-F238E27FC236}">
                <a16:creationId xmlns:a16="http://schemas.microsoft.com/office/drawing/2014/main" id="{EAEB69C2-1536-A3CB-18E8-73222F095964}"/>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5" name="Espace réservé du pied de page 4">
            <a:extLst>
              <a:ext uri="{FF2B5EF4-FFF2-40B4-BE49-F238E27FC236}">
                <a16:creationId xmlns:a16="http://schemas.microsoft.com/office/drawing/2014/main" id="{8610186E-5685-906A-651A-A62C47CB4496}"/>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A630DCEA-24A0-EF49-14BF-D2479CCB6E4D}"/>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427693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62099E-4BAC-C423-B714-9BB8A651C58C}"/>
              </a:ext>
            </a:extLst>
          </p:cNvPr>
          <p:cNvSpPr>
            <a:spLocks noGrp="1"/>
          </p:cNvSpPr>
          <p:nvPr>
            <p:ph type="title"/>
          </p:nvPr>
        </p:nvSpPr>
        <p:spPr/>
        <p:txBody>
          <a:bodyPr/>
          <a:lstStyle/>
          <a:p>
            <a:r>
              <a:rPr lang="fr-CA"/>
              <a:t>Modifier le style du titre</a:t>
            </a:r>
          </a:p>
        </p:txBody>
      </p:sp>
      <p:sp>
        <p:nvSpPr>
          <p:cNvPr id="3" name="Espace réservé du texte vertical 2">
            <a:extLst>
              <a:ext uri="{FF2B5EF4-FFF2-40B4-BE49-F238E27FC236}">
                <a16:creationId xmlns:a16="http://schemas.microsoft.com/office/drawing/2014/main" id="{FC4D0A94-B622-724C-C90C-9528E419A0A7}"/>
              </a:ext>
            </a:extLst>
          </p:cNvPr>
          <p:cNvSpPr>
            <a:spLocks noGrp="1"/>
          </p:cNvSpPr>
          <p:nvPr>
            <p:ph type="body" orient="vert" idx="1"/>
          </p:nvPr>
        </p:nvSpPr>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1F26A78B-DDD2-8E83-81D5-CF21094F3D6C}"/>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5" name="Espace réservé du pied de page 4">
            <a:extLst>
              <a:ext uri="{FF2B5EF4-FFF2-40B4-BE49-F238E27FC236}">
                <a16:creationId xmlns:a16="http://schemas.microsoft.com/office/drawing/2014/main" id="{9481FA6C-433E-BD58-6F1B-2930D724B46A}"/>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4953422B-F383-6573-FC8C-8DE65919BBE4}"/>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2938281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0A3439D-FC8A-6EEF-9CA1-84D84DB49E29}"/>
              </a:ext>
            </a:extLst>
          </p:cNvPr>
          <p:cNvSpPr>
            <a:spLocks noGrp="1"/>
          </p:cNvSpPr>
          <p:nvPr>
            <p:ph type="title" orient="vert"/>
          </p:nvPr>
        </p:nvSpPr>
        <p:spPr>
          <a:xfrm>
            <a:off x="8724900" y="365125"/>
            <a:ext cx="2628900" cy="5811838"/>
          </a:xfrm>
        </p:spPr>
        <p:txBody>
          <a:bodyPr vert="eaVert"/>
          <a:lstStyle/>
          <a:p>
            <a:r>
              <a:rPr lang="fr-CA"/>
              <a:t>Modifier le style du titre</a:t>
            </a:r>
          </a:p>
        </p:txBody>
      </p:sp>
      <p:sp>
        <p:nvSpPr>
          <p:cNvPr id="3" name="Espace réservé du texte vertical 2">
            <a:extLst>
              <a:ext uri="{FF2B5EF4-FFF2-40B4-BE49-F238E27FC236}">
                <a16:creationId xmlns:a16="http://schemas.microsoft.com/office/drawing/2014/main" id="{5115BF99-0B87-9662-B19B-88DA72A5CC88}"/>
              </a:ext>
            </a:extLst>
          </p:cNvPr>
          <p:cNvSpPr>
            <a:spLocks noGrp="1"/>
          </p:cNvSpPr>
          <p:nvPr>
            <p:ph type="body" orient="vert" idx="1"/>
          </p:nvPr>
        </p:nvSpPr>
        <p:spPr>
          <a:xfrm>
            <a:off x="838200" y="365125"/>
            <a:ext cx="7734300" cy="5811838"/>
          </a:xfrm>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B15BE407-A45A-8CD0-4709-92658E25FCD8}"/>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5" name="Espace réservé du pied de page 4">
            <a:extLst>
              <a:ext uri="{FF2B5EF4-FFF2-40B4-BE49-F238E27FC236}">
                <a16:creationId xmlns:a16="http://schemas.microsoft.com/office/drawing/2014/main" id="{43C808EB-E505-339C-7557-499BBECEEB82}"/>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5AFAF58F-738C-C4F5-4D2C-FF6076CC85E1}"/>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3039491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B9F09-BA97-0D67-6945-01826AED4A7F}"/>
              </a:ext>
            </a:extLst>
          </p:cNvPr>
          <p:cNvSpPr>
            <a:spLocks noGrp="1"/>
          </p:cNvSpPr>
          <p:nvPr>
            <p:ph type="title"/>
          </p:nvPr>
        </p:nvSpPr>
        <p:spPr/>
        <p:txBody>
          <a:bodyPr/>
          <a:lstStyle/>
          <a:p>
            <a:r>
              <a:rPr lang="fr-CA"/>
              <a:t>Modifier le style du titre</a:t>
            </a:r>
          </a:p>
        </p:txBody>
      </p:sp>
      <p:sp>
        <p:nvSpPr>
          <p:cNvPr id="3" name="Espace réservé du contenu 2">
            <a:extLst>
              <a:ext uri="{FF2B5EF4-FFF2-40B4-BE49-F238E27FC236}">
                <a16:creationId xmlns:a16="http://schemas.microsoft.com/office/drawing/2014/main" id="{DE6B169F-5A51-C184-AB33-29E8C656FBA8}"/>
              </a:ext>
            </a:extLst>
          </p:cNvPr>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DFCEBB0A-6432-156C-28CB-722A4E55A914}"/>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5" name="Espace réservé du pied de page 4">
            <a:extLst>
              <a:ext uri="{FF2B5EF4-FFF2-40B4-BE49-F238E27FC236}">
                <a16:creationId xmlns:a16="http://schemas.microsoft.com/office/drawing/2014/main" id="{EA423A99-E5A8-0893-FD41-E095D9A8B85C}"/>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5992818E-D534-B3C3-A6CF-046C80A6836D}"/>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3928314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6DE597-1EA5-1595-BD49-C92E6A75B4CE}"/>
              </a:ext>
            </a:extLst>
          </p:cNvPr>
          <p:cNvSpPr>
            <a:spLocks noGrp="1"/>
          </p:cNvSpPr>
          <p:nvPr>
            <p:ph type="title"/>
          </p:nvPr>
        </p:nvSpPr>
        <p:spPr>
          <a:xfrm>
            <a:off x="831850" y="1709738"/>
            <a:ext cx="10515600" cy="2852737"/>
          </a:xfrm>
        </p:spPr>
        <p:txBody>
          <a:bodyPr anchor="b"/>
          <a:lstStyle>
            <a:lvl1pPr>
              <a:defRPr sz="6000"/>
            </a:lvl1pPr>
          </a:lstStyle>
          <a:p>
            <a:r>
              <a:rPr lang="fr-CA"/>
              <a:t>Modifier le style du titre</a:t>
            </a:r>
          </a:p>
        </p:txBody>
      </p:sp>
      <p:sp>
        <p:nvSpPr>
          <p:cNvPr id="3" name="Espace réservé du texte 2">
            <a:extLst>
              <a:ext uri="{FF2B5EF4-FFF2-40B4-BE49-F238E27FC236}">
                <a16:creationId xmlns:a16="http://schemas.microsoft.com/office/drawing/2014/main" id="{0B162C11-3A88-5801-CC4C-32AD5A96123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CA"/>
              <a:t>Cliquez pour modifier les styles du texte du masque</a:t>
            </a:r>
          </a:p>
        </p:txBody>
      </p:sp>
      <p:sp>
        <p:nvSpPr>
          <p:cNvPr id="4" name="Espace réservé de la date 3">
            <a:extLst>
              <a:ext uri="{FF2B5EF4-FFF2-40B4-BE49-F238E27FC236}">
                <a16:creationId xmlns:a16="http://schemas.microsoft.com/office/drawing/2014/main" id="{058B74FE-CB9C-8AEA-9225-5E5FBF869EE7}"/>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5" name="Espace réservé du pied de page 4">
            <a:extLst>
              <a:ext uri="{FF2B5EF4-FFF2-40B4-BE49-F238E27FC236}">
                <a16:creationId xmlns:a16="http://schemas.microsoft.com/office/drawing/2014/main" id="{36ED1991-2790-A4D7-AE1E-52CA3AB81562}"/>
              </a:ext>
            </a:extLst>
          </p:cNvPr>
          <p:cNvSpPr>
            <a:spLocks noGrp="1"/>
          </p:cNvSpPr>
          <p:nvPr>
            <p:ph type="ftr" sz="quarter" idx="11"/>
          </p:nvPr>
        </p:nvSpPr>
        <p:spPr/>
        <p:txBody>
          <a:bodyPr/>
          <a:lstStyle/>
          <a:p>
            <a:endParaRPr lang="fr-CA"/>
          </a:p>
        </p:txBody>
      </p:sp>
      <p:sp>
        <p:nvSpPr>
          <p:cNvPr id="6" name="Espace réservé du numéro de diapositive 5">
            <a:extLst>
              <a:ext uri="{FF2B5EF4-FFF2-40B4-BE49-F238E27FC236}">
                <a16:creationId xmlns:a16="http://schemas.microsoft.com/office/drawing/2014/main" id="{A8B86603-76CF-F442-48F0-C033F14A1EBE}"/>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2898821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33C031-DED7-EB46-B241-9AC62D1789A9}"/>
              </a:ext>
            </a:extLst>
          </p:cNvPr>
          <p:cNvSpPr>
            <a:spLocks noGrp="1"/>
          </p:cNvSpPr>
          <p:nvPr>
            <p:ph type="title"/>
          </p:nvPr>
        </p:nvSpPr>
        <p:spPr/>
        <p:txBody>
          <a:bodyPr/>
          <a:lstStyle/>
          <a:p>
            <a:r>
              <a:rPr lang="fr-CA"/>
              <a:t>Modifier le style du titre</a:t>
            </a:r>
          </a:p>
        </p:txBody>
      </p:sp>
      <p:sp>
        <p:nvSpPr>
          <p:cNvPr id="3" name="Espace réservé du contenu 2">
            <a:extLst>
              <a:ext uri="{FF2B5EF4-FFF2-40B4-BE49-F238E27FC236}">
                <a16:creationId xmlns:a16="http://schemas.microsoft.com/office/drawing/2014/main" id="{E3DB1A41-B51B-34E3-3210-0B19AFB23C17}"/>
              </a:ext>
            </a:extLst>
          </p:cNvPr>
          <p:cNvSpPr>
            <a:spLocks noGrp="1"/>
          </p:cNvSpPr>
          <p:nvPr>
            <p:ph sz="half" idx="1"/>
          </p:nvPr>
        </p:nvSpPr>
        <p:spPr>
          <a:xfrm>
            <a:off x="838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contenu 3">
            <a:extLst>
              <a:ext uri="{FF2B5EF4-FFF2-40B4-BE49-F238E27FC236}">
                <a16:creationId xmlns:a16="http://schemas.microsoft.com/office/drawing/2014/main" id="{AA72B346-D18B-EC03-4F05-C1ABA4EFAEB6}"/>
              </a:ext>
            </a:extLst>
          </p:cNvPr>
          <p:cNvSpPr>
            <a:spLocks noGrp="1"/>
          </p:cNvSpPr>
          <p:nvPr>
            <p:ph sz="half" idx="2"/>
          </p:nvPr>
        </p:nvSpPr>
        <p:spPr>
          <a:xfrm>
            <a:off x="6172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e la date 4">
            <a:extLst>
              <a:ext uri="{FF2B5EF4-FFF2-40B4-BE49-F238E27FC236}">
                <a16:creationId xmlns:a16="http://schemas.microsoft.com/office/drawing/2014/main" id="{E1692938-D176-1F55-62C6-917EC11B5A5D}"/>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6" name="Espace réservé du pied de page 5">
            <a:extLst>
              <a:ext uri="{FF2B5EF4-FFF2-40B4-BE49-F238E27FC236}">
                <a16:creationId xmlns:a16="http://schemas.microsoft.com/office/drawing/2014/main" id="{27FB1A56-86EF-AD3F-601E-28FA97D1C3E3}"/>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5580A815-4277-2B7A-DF9A-671315F6B4A7}"/>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4281145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92DAB5-765C-D2B4-69DD-1A56CA53F614}"/>
              </a:ext>
            </a:extLst>
          </p:cNvPr>
          <p:cNvSpPr>
            <a:spLocks noGrp="1"/>
          </p:cNvSpPr>
          <p:nvPr>
            <p:ph type="title"/>
          </p:nvPr>
        </p:nvSpPr>
        <p:spPr>
          <a:xfrm>
            <a:off x="839788" y="365125"/>
            <a:ext cx="10515600" cy="1325563"/>
          </a:xfrm>
        </p:spPr>
        <p:txBody>
          <a:bodyPr/>
          <a:lstStyle/>
          <a:p>
            <a:r>
              <a:rPr lang="fr-CA"/>
              <a:t>Modifier le style du titre</a:t>
            </a:r>
          </a:p>
        </p:txBody>
      </p:sp>
      <p:sp>
        <p:nvSpPr>
          <p:cNvPr id="3" name="Espace réservé du texte 2">
            <a:extLst>
              <a:ext uri="{FF2B5EF4-FFF2-40B4-BE49-F238E27FC236}">
                <a16:creationId xmlns:a16="http://schemas.microsoft.com/office/drawing/2014/main" id="{39C239C4-4B8A-A0EE-0C27-111AA9CAD2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Espace réservé du contenu 3">
            <a:extLst>
              <a:ext uri="{FF2B5EF4-FFF2-40B4-BE49-F238E27FC236}">
                <a16:creationId xmlns:a16="http://schemas.microsoft.com/office/drawing/2014/main" id="{C0821612-13E1-D9EC-4519-5EA1726DAC9C}"/>
              </a:ext>
            </a:extLst>
          </p:cNvPr>
          <p:cNvSpPr>
            <a:spLocks noGrp="1"/>
          </p:cNvSpPr>
          <p:nvPr>
            <p:ph sz="half" idx="2"/>
          </p:nvPr>
        </p:nvSpPr>
        <p:spPr>
          <a:xfrm>
            <a:off x="839788" y="2505075"/>
            <a:ext cx="5157787"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5" name="Espace réservé du texte 4">
            <a:extLst>
              <a:ext uri="{FF2B5EF4-FFF2-40B4-BE49-F238E27FC236}">
                <a16:creationId xmlns:a16="http://schemas.microsoft.com/office/drawing/2014/main" id="{C1FB2188-3C66-3B97-94AC-F9FCA84365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Espace réservé du contenu 5">
            <a:extLst>
              <a:ext uri="{FF2B5EF4-FFF2-40B4-BE49-F238E27FC236}">
                <a16:creationId xmlns:a16="http://schemas.microsoft.com/office/drawing/2014/main" id="{BE534CA5-6009-3FB4-EED2-30D8CD9D9F43}"/>
              </a:ext>
            </a:extLst>
          </p:cNvPr>
          <p:cNvSpPr>
            <a:spLocks noGrp="1"/>
          </p:cNvSpPr>
          <p:nvPr>
            <p:ph sz="quarter" idx="4"/>
          </p:nvPr>
        </p:nvSpPr>
        <p:spPr>
          <a:xfrm>
            <a:off x="6172200" y="2505075"/>
            <a:ext cx="5183188"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7" name="Espace réservé de la date 6">
            <a:extLst>
              <a:ext uri="{FF2B5EF4-FFF2-40B4-BE49-F238E27FC236}">
                <a16:creationId xmlns:a16="http://schemas.microsoft.com/office/drawing/2014/main" id="{8038F935-4E25-1260-850E-6CE0E6EB0F67}"/>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8" name="Espace réservé du pied de page 7">
            <a:extLst>
              <a:ext uri="{FF2B5EF4-FFF2-40B4-BE49-F238E27FC236}">
                <a16:creationId xmlns:a16="http://schemas.microsoft.com/office/drawing/2014/main" id="{CA72437E-A95E-432A-E56E-A87C8924D37E}"/>
              </a:ext>
            </a:extLst>
          </p:cNvPr>
          <p:cNvSpPr>
            <a:spLocks noGrp="1"/>
          </p:cNvSpPr>
          <p:nvPr>
            <p:ph type="ftr" sz="quarter" idx="11"/>
          </p:nvPr>
        </p:nvSpPr>
        <p:spPr/>
        <p:txBody>
          <a:bodyPr/>
          <a:lstStyle/>
          <a:p>
            <a:endParaRPr lang="fr-CA"/>
          </a:p>
        </p:txBody>
      </p:sp>
      <p:sp>
        <p:nvSpPr>
          <p:cNvPr id="9" name="Espace réservé du numéro de diapositive 8">
            <a:extLst>
              <a:ext uri="{FF2B5EF4-FFF2-40B4-BE49-F238E27FC236}">
                <a16:creationId xmlns:a16="http://schemas.microsoft.com/office/drawing/2014/main" id="{002CAB55-303F-15B4-D364-33DBFC54C21F}"/>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3982807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711B05-EC1B-BDCE-316A-2D4CC9C3C93B}"/>
              </a:ext>
            </a:extLst>
          </p:cNvPr>
          <p:cNvSpPr>
            <a:spLocks noGrp="1"/>
          </p:cNvSpPr>
          <p:nvPr>
            <p:ph type="title"/>
          </p:nvPr>
        </p:nvSpPr>
        <p:spPr/>
        <p:txBody>
          <a:bodyPr/>
          <a:lstStyle/>
          <a:p>
            <a:r>
              <a:rPr lang="fr-CA"/>
              <a:t>Modifier le style du titre</a:t>
            </a:r>
          </a:p>
        </p:txBody>
      </p:sp>
      <p:sp>
        <p:nvSpPr>
          <p:cNvPr id="3" name="Espace réservé de la date 2">
            <a:extLst>
              <a:ext uri="{FF2B5EF4-FFF2-40B4-BE49-F238E27FC236}">
                <a16:creationId xmlns:a16="http://schemas.microsoft.com/office/drawing/2014/main" id="{19BE3933-672B-23C4-1E24-E8DB69C6DEDB}"/>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4" name="Espace réservé du pied de page 3">
            <a:extLst>
              <a:ext uri="{FF2B5EF4-FFF2-40B4-BE49-F238E27FC236}">
                <a16:creationId xmlns:a16="http://schemas.microsoft.com/office/drawing/2014/main" id="{933E423B-C7D0-4F8C-98C2-C3EA73E414E9}"/>
              </a:ext>
            </a:extLst>
          </p:cNvPr>
          <p:cNvSpPr>
            <a:spLocks noGrp="1"/>
          </p:cNvSpPr>
          <p:nvPr>
            <p:ph type="ftr" sz="quarter" idx="11"/>
          </p:nvPr>
        </p:nvSpPr>
        <p:spPr/>
        <p:txBody>
          <a:bodyPr/>
          <a:lstStyle/>
          <a:p>
            <a:endParaRPr lang="fr-CA"/>
          </a:p>
        </p:txBody>
      </p:sp>
      <p:sp>
        <p:nvSpPr>
          <p:cNvPr id="5" name="Espace réservé du numéro de diapositive 4">
            <a:extLst>
              <a:ext uri="{FF2B5EF4-FFF2-40B4-BE49-F238E27FC236}">
                <a16:creationId xmlns:a16="http://schemas.microsoft.com/office/drawing/2014/main" id="{907E1E13-84C0-068F-0B17-2C8832C9AA29}"/>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179215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FB89E2C-5453-604A-9AC1-EE2BC2F5A14B}"/>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3" name="Espace réservé du pied de page 2">
            <a:extLst>
              <a:ext uri="{FF2B5EF4-FFF2-40B4-BE49-F238E27FC236}">
                <a16:creationId xmlns:a16="http://schemas.microsoft.com/office/drawing/2014/main" id="{D63550A0-718D-0389-577B-67997E243301}"/>
              </a:ext>
            </a:extLst>
          </p:cNvPr>
          <p:cNvSpPr>
            <a:spLocks noGrp="1"/>
          </p:cNvSpPr>
          <p:nvPr>
            <p:ph type="ftr" sz="quarter" idx="11"/>
          </p:nvPr>
        </p:nvSpPr>
        <p:spPr/>
        <p:txBody>
          <a:bodyPr/>
          <a:lstStyle/>
          <a:p>
            <a:endParaRPr lang="fr-CA"/>
          </a:p>
        </p:txBody>
      </p:sp>
      <p:sp>
        <p:nvSpPr>
          <p:cNvPr id="4" name="Espace réservé du numéro de diapositive 3">
            <a:extLst>
              <a:ext uri="{FF2B5EF4-FFF2-40B4-BE49-F238E27FC236}">
                <a16:creationId xmlns:a16="http://schemas.microsoft.com/office/drawing/2014/main" id="{87D42393-890B-3307-8B8A-15EAF45B6E3E}"/>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2798840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6ED632-7386-4E80-31C7-28FB71DD8381}"/>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p>
        </p:txBody>
      </p:sp>
      <p:sp>
        <p:nvSpPr>
          <p:cNvPr id="3" name="Espace réservé du contenu 2">
            <a:extLst>
              <a:ext uri="{FF2B5EF4-FFF2-40B4-BE49-F238E27FC236}">
                <a16:creationId xmlns:a16="http://schemas.microsoft.com/office/drawing/2014/main" id="{39FA07C7-0C82-D046-73BD-4C65329AF9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u texte 3">
            <a:extLst>
              <a:ext uri="{FF2B5EF4-FFF2-40B4-BE49-F238E27FC236}">
                <a16:creationId xmlns:a16="http://schemas.microsoft.com/office/drawing/2014/main" id="{A5CB7271-CE85-FD20-AE6C-BCCE26924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F3EC5523-AFF2-DF42-4C64-5BDFD908B8AA}"/>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6" name="Espace réservé du pied de page 5">
            <a:extLst>
              <a:ext uri="{FF2B5EF4-FFF2-40B4-BE49-F238E27FC236}">
                <a16:creationId xmlns:a16="http://schemas.microsoft.com/office/drawing/2014/main" id="{DB9767F3-F728-8CC5-50DF-B829D90C29D0}"/>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EB897D4E-24AB-822B-F630-17821D3BDF41}"/>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2113627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6B9682-6021-F55B-7476-6490624B6750}"/>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p>
        </p:txBody>
      </p:sp>
      <p:sp>
        <p:nvSpPr>
          <p:cNvPr id="3" name="Espace réservé pour une image  2">
            <a:extLst>
              <a:ext uri="{FF2B5EF4-FFF2-40B4-BE49-F238E27FC236}">
                <a16:creationId xmlns:a16="http://schemas.microsoft.com/office/drawing/2014/main" id="{5F38B911-6594-2AE5-2A65-3268ECA148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Espace réservé du texte 3">
            <a:extLst>
              <a:ext uri="{FF2B5EF4-FFF2-40B4-BE49-F238E27FC236}">
                <a16:creationId xmlns:a16="http://schemas.microsoft.com/office/drawing/2014/main" id="{14244B35-E191-B63D-3EA9-13149D955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96AEC4AB-5DC4-06EB-5D2E-845B4FE353BD}"/>
              </a:ext>
            </a:extLst>
          </p:cNvPr>
          <p:cNvSpPr>
            <a:spLocks noGrp="1"/>
          </p:cNvSpPr>
          <p:nvPr>
            <p:ph type="dt" sz="half" idx="10"/>
          </p:nvPr>
        </p:nvSpPr>
        <p:spPr/>
        <p:txBody>
          <a:bodyPr/>
          <a:lstStyle/>
          <a:p>
            <a:fld id="{967D322D-4144-439E-B42D-FC4274D0C57D}" type="datetimeFigureOut">
              <a:rPr lang="fr-CA" smtClean="0"/>
              <a:t>2025-07-02</a:t>
            </a:fld>
            <a:endParaRPr lang="fr-CA"/>
          </a:p>
        </p:txBody>
      </p:sp>
      <p:sp>
        <p:nvSpPr>
          <p:cNvPr id="6" name="Espace réservé du pied de page 5">
            <a:extLst>
              <a:ext uri="{FF2B5EF4-FFF2-40B4-BE49-F238E27FC236}">
                <a16:creationId xmlns:a16="http://schemas.microsoft.com/office/drawing/2014/main" id="{5EF6FD0E-18B9-91B5-EBD4-5A8387033B20}"/>
              </a:ext>
            </a:extLst>
          </p:cNvPr>
          <p:cNvSpPr>
            <a:spLocks noGrp="1"/>
          </p:cNvSpPr>
          <p:nvPr>
            <p:ph type="ftr" sz="quarter" idx="11"/>
          </p:nvPr>
        </p:nvSpPr>
        <p:spPr/>
        <p:txBody>
          <a:bodyPr/>
          <a:lstStyle/>
          <a:p>
            <a:endParaRPr lang="fr-CA"/>
          </a:p>
        </p:txBody>
      </p:sp>
      <p:sp>
        <p:nvSpPr>
          <p:cNvPr id="7" name="Espace réservé du numéro de diapositive 6">
            <a:extLst>
              <a:ext uri="{FF2B5EF4-FFF2-40B4-BE49-F238E27FC236}">
                <a16:creationId xmlns:a16="http://schemas.microsoft.com/office/drawing/2014/main" id="{209603B7-7AA6-3E46-C94C-5926244D73FF}"/>
              </a:ext>
            </a:extLst>
          </p:cNvPr>
          <p:cNvSpPr>
            <a:spLocks noGrp="1"/>
          </p:cNvSpPr>
          <p:nvPr>
            <p:ph type="sldNum" sz="quarter" idx="12"/>
          </p:nvPr>
        </p:nvSpPr>
        <p:spPr/>
        <p:txBody>
          <a:bodyPr/>
          <a:lstStyle/>
          <a:p>
            <a:fld id="{73F4CBAC-2063-476D-9001-A8677067B16E}" type="slidenum">
              <a:rPr lang="fr-CA" smtClean="0"/>
              <a:t>‹n°›</a:t>
            </a:fld>
            <a:endParaRPr lang="fr-CA"/>
          </a:p>
        </p:txBody>
      </p:sp>
    </p:spTree>
    <p:extLst>
      <p:ext uri="{BB962C8B-B14F-4D97-AF65-F5344CB8AC3E}">
        <p14:creationId xmlns:p14="http://schemas.microsoft.com/office/powerpoint/2010/main" val="1661725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7B32C7B-8F67-0373-03C8-16085EFFA3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Modifier le style du titre</a:t>
            </a:r>
          </a:p>
        </p:txBody>
      </p:sp>
      <p:sp>
        <p:nvSpPr>
          <p:cNvPr id="3" name="Espace réservé du texte 2">
            <a:extLst>
              <a:ext uri="{FF2B5EF4-FFF2-40B4-BE49-F238E27FC236}">
                <a16:creationId xmlns:a16="http://schemas.microsoft.com/office/drawing/2014/main" id="{A89EBD0A-A393-D5EF-74CD-5841FAED2E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p>
        </p:txBody>
      </p:sp>
      <p:sp>
        <p:nvSpPr>
          <p:cNvPr id="4" name="Espace réservé de la date 3">
            <a:extLst>
              <a:ext uri="{FF2B5EF4-FFF2-40B4-BE49-F238E27FC236}">
                <a16:creationId xmlns:a16="http://schemas.microsoft.com/office/drawing/2014/main" id="{F48C38AA-DB5F-E758-60EA-1B9841132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67D322D-4144-439E-B42D-FC4274D0C57D}" type="datetimeFigureOut">
              <a:rPr lang="fr-CA" smtClean="0"/>
              <a:t>2025-07-02</a:t>
            </a:fld>
            <a:endParaRPr lang="fr-CA"/>
          </a:p>
        </p:txBody>
      </p:sp>
      <p:sp>
        <p:nvSpPr>
          <p:cNvPr id="5" name="Espace réservé du pied de page 4">
            <a:extLst>
              <a:ext uri="{FF2B5EF4-FFF2-40B4-BE49-F238E27FC236}">
                <a16:creationId xmlns:a16="http://schemas.microsoft.com/office/drawing/2014/main" id="{110E376D-AD39-8A65-F55A-A17185A12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CA"/>
          </a:p>
        </p:txBody>
      </p:sp>
      <p:sp>
        <p:nvSpPr>
          <p:cNvPr id="6" name="Espace réservé du numéro de diapositive 5">
            <a:extLst>
              <a:ext uri="{FF2B5EF4-FFF2-40B4-BE49-F238E27FC236}">
                <a16:creationId xmlns:a16="http://schemas.microsoft.com/office/drawing/2014/main" id="{4366B1BB-578B-28A6-0859-EAE8129F87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F4CBAC-2063-476D-9001-A8677067B16E}" type="slidenum">
              <a:rPr lang="fr-CA" smtClean="0"/>
              <a:t>‹n°›</a:t>
            </a:fld>
            <a:endParaRPr lang="fr-CA"/>
          </a:p>
        </p:txBody>
      </p:sp>
    </p:spTree>
    <p:extLst>
      <p:ext uri="{BB962C8B-B14F-4D97-AF65-F5344CB8AC3E}">
        <p14:creationId xmlns:p14="http://schemas.microsoft.com/office/powerpoint/2010/main" val="1427399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customXml" Target="../ink/ink5.xml"/><Relationship Id="rId3" Type="http://schemas.openxmlformats.org/officeDocument/2006/relationships/image" Target="../media/image15.jpeg"/><Relationship Id="rId7" Type="http://schemas.openxmlformats.org/officeDocument/2006/relationships/customXml" Target="../ink/ink2.xml"/><Relationship Id="rId12"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70.png"/><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2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72F9B7-AB74-9C9F-38A2-39BDBDD4F728}"/>
              </a:ext>
            </a:extLst>
          </p:cNvPr>
          <p:cNvSpPr>
            <a:spLocks noGrp="1"/>
          </p:cNvSpPr>
          <p:nvPr>
            <p:ph type="ctrTitle"/>
          </p:nvPr>
        </p:nvSpPr>
        <p:spPr/>
        <p:txBody>
          <a:bodyPr/>
          <a:lstStyle/>
          <a:p>
            <a:endParaRPr lang="fr-CA" dirty="0"/>
          </a:p>
        </p:txBody>
      </p:sp>
      <p:sp>
        <p:nvSpPr>
          <p:cNvPr id="3" name="Sous-titre 2">
            <a:extLst>
              <a:ext uri="{FF2B5EF4-FFF2-40B4-BE49-F238E27FC236}">
                <a16:creationId xmlns:a16="http://schemas.microsoft.com/office/drawing/2014/main" id="{0FC94055-9581-66C9-B0EA-8C8FE4F71B59}"/>
              </a:ext>
            </a:extLst>
          </p:cNvPr>
          <p:cNvSpPr>
            <a:spLocks noGrp="1"/>
          </p:cNvSpPr>
          <p:nvPr>
            <p:ph type="subTitle" idx="1"/>
          </p:nvPr>
        </p:nvSpPr>
        <p:spPr/>
        <p:txBody>
          <a:bodyPr/>
          <a:lstStyle/>
          <a:p>
            <a:endParaRPr lang="fr-CA"/>
          </a:p>
        </p:txBody>
      </p:sp>
      <p:sp>
        <p:nvSpPr>
          <p:cNvPr id="4" name="AutoShape 2" descr="Generated image">
            <a:extLst>
              <a:ext uri="{FF2B5EF4-FFF2-40B4-BE49-F238E27FC236}">
                <a16:creationId xmlns:a16="http://schemas.microsoft.com/office/drawing/2014/main" id="{F094C416-E6D8-993B-DE7D-17E7D745B8F0}"/>
              </a:ext>
            </a:extLst>
          </p:cNvPr>
          <p:cNvSpPr>
            <a:spLocks noChangeAspect="1" noChangeArrowheads="1"/>
          </p:cNvSpPr>
          <p:nvPr/>
        </p:nvSpPr>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sp>
        <p:nvSpPr>
          <p:cNvPr id="7" name="AutoShape 4" descr="Generated image">
            <a:extLst>
              <a:ext uri="{FF2B5EF4-FFF2-40B4-BE49-F238E27FC236}">
                <a16:creationId xmlns:a16="http://schemas.microsoft.com/office/drawing/2014/main" id="{E236E00C-E834-7438-5956-4A10470C22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CA"/>
          </a:p>
        </p:txBody>
      </p:sp>
      <p:pic>
        <p:nvPicPr>
          <p:cNvPr id="13" name="Image 12">
            <a:extLst>
              <a:ext uri="{FF2B5EF4-FFF2-40B4-BE49-F238E27FC236}">
                <a16:creationId xmlns:a16="http://schemas.microsoft.com/office/drawing/2014/main" id="{B3D51D48-BD67-4344-50AE-D736D8A68F78}"/>
              </a:ext>
            </a:extLst>
          </p:cNvPr>
          <p:cNvPicPr>
            <a:picLocks noGrp="1" noRot="1" noChangeAspect="1" noMove="1" noResize="1" noEditPoints="1" noAdjustHandles="1" noChangeArrowheads="1" noChangeShapeType="1" noCrop="1"/>
          </p:cNvPicPr>
          <p:nvPr/>
        </p:nvPicPr>
        <p:blipFill>
          <a:blip r:embed="rId2"/>
          <a:stretch>
            <a:fillRect/>
          </a:stretch>
        </p:blipFill>
        <p:spPr>
          <a:xfrm>
            <a:off x="0" y="0"/>
            <a:ext cx="12233462" cy="6858000"/>
          </a:xfrm>
          <a:prstGeom prst="rect">
            <a:avLst/>
          </a:prstGeom>
        </p:spPr>
      </p:pic>
      <p:pic>
        <p:nvPicPr>
          <p:cNvPr id="1033" name="Picture 9" descr="Delta Saguenay - Hôtel et Centre des congrès | Québec Vacances">
            <a:extLst>
              <a:ext uri="{FF2B5EF4-FFF2-40B4-BE49-F238E27FC236}">
                <a16:creationId xmlns:a16="http://schemas.microsoft.com/office/drawing/2014/main" id="{A57B2FAC-EF64-57D3-2159-4579B4401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64" t="725" r="38438" b="-725"/>
          <a:stretch>
            <a:fillRect/>
          </a:stretch>
        </p:blipFill>
        <p:spPr bwMode="auto">
          <a:xfrm>
            <a:off x="6096000" y="0"/>
            <a:ext cx="6137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20812AAF-FBDF-958B-0E12-674DC5F954F2}"/>
              </a:ext>
            </a:extLst>
          </p:cNvPr>
          <p:cNvSpPr/>
          <p:nvPr/>
        </p:nvSpPr>
        <p:spPr>
          <a:xfrm rot="1351199">
            <a:off x="6810330" y="-472551"/>
            <a:ext cx="689873" cy="7831941"/>
          </a:xfrm>
          <a:prstGeom prst="rect">
            <a:avLst/>
          </a:prstGeom>
          <a:solidFill>
            <a:srgbClr val="5FCEFF"/>
          </a:solidFill>
          <a:ln>
            <a:solidFill>
              <a:srgbClr val="5FC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9" name="Triangle rectangle 18">
            <a:extLst>
              <a:ext uri="{FF2B5EF4-FFF2-40B4-BE49-F238E27FC236}">
                <a16:creationId xmlns:a16="http://schemas.microsoft.com/office/drawing/2014/main" id="{2B9A360F-86C1-7867-0537-0777B1430359}"/>
              </a:ext>
            </a:extLst>
          </p:cNvPr>
          <p:cNvSpPr/>
          <p:nvPr/>
        </p:nvSpPr>
        <p:spPr>
          <a:xfrm rot="5400000">
            <a:off x="4625337" y="1470660"/>
            <a:ext cx="5038347" cy="2097025"/>
          </a:xfrm>
          <a:prstGeom prst="rtTriangle">
            <a:avLst/>
          </a:prstGeom>
          <a:solidFill>
            <a:srgbClr val="05345D"/>
          </a:solidFill>
          <a:ln>
            <a:solidFill>
              <a:srgbClr val="0534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21" name="ZoneTexte 20">
            <a:extLst>
              <a:ext uri="{FF2B5EF4-FFF2-40B4-BE49-F238E27FC236}">
                <a16:creationId xmlns:a16="http://schemas.microsoft.com/office/drawing/2014/main" id="{9534F1C1-CADD-7811-FB27-1D2CAD712040}"/>
              </a:ext>
            </a:extLst>
          </p:cNvPr>
          <p:cNvSpPr txBox="1"/>
          <p:nvPr/>
        </p:nvSpPr>
        <p:spPr>
          <a:xfrm>
            <a:off x="657272" y="2063413"/>
            <a:ext cx="3575018" cy="1446550"/>
          </a:xfrm>
          <a:prstGeom prst="rect">
            <a:avLst/>
          </a:prstGeom>
          <a:noFill/>
          <a:ln>
            <a:noFill/>
          </a:ln>
        </p:spPr>
        <p:txBody>
          <a:bodyPr wrap="none" rtlCol="0">
            <a:spAutoFit/>
          </a:bodyPr>
          <a:lstStyle/>
          <a:p>
            <a:pPr algn="just"/>
            <a:r>
              <a:rPr lang="fr-CA" sz="4400" b="1" dirty="0">
                <a:solidFill>
                  <a:schemeClr val="bg1"/>
                </a:solidFill>
                <a:latin typeface="Aptos Black" panose="020F0502020204030204" pitchFamily="34" charset="0"/>
              </a:rPr>
              <a:t>ÉVÈNEMENT </a:t>
            </a:r>
          </a:p>
          <a:p>
            <a:pPr algn="just"/>
            <a:r>
              <a:rPr lang="fr-CA" sz="4400" b="1" dirty="0">
                <a:solidFill>
                  <a:schemeClr val="bg1"/>
                </a:solidFill>
                <a:latin typeface="Aptos Black" panose="020F0502020204030204" pitchFamily="34" charset="0"/>
              </a:rPr>
              <a:t>5 À 7</a:t>
            </a:r>
          </a:p>
        </p:txBody>
      </p:sp>
      <p:sp>
        <p:nvSpPr>
          <p:cNvPr id="22" name="ZoneTexte 21">
            <a:extLst>
              <a:ext uri="{FF2B5EF4-FFF2-40B4-BE49-F238E27FC236}">
                <a16:creationId xmlns:a16="http://schemas.microsoft.com/office/drawing/2014/main" id="{402B5BAC-3E25-1DF7-E0FA-843D44044C66}"/>
              </a:ext>
            </a:extLst>
          </p:cNvPr>
          <p:cNvSpPr txBox="1"/>
          <p:nvPr/>
        </p:nvSpPr>
        <p:spPr>
          <a:xfrm>
            <a:off x="641225" y="3615964"/>
            <a:ext cx="4799712" cy="400110"/>
          </a:xfrm>
          <a:prstGeom prst="rect">
            <a:avLst/>
          </a:prstGeom>
          <a:noFill/>
        </p:spPr>
        <p:txBody>
          <a:bodyPr wrap="none" rtlCol="0">
            <a:spAutoFit/>
          </a:bodyPr>
          <a:lstStyle/>
          <a:p>
            <a:r>
              <a:rPr lang="fr-CA" sz="2000" b="1" i="1" dirty="0">
                <a:solidFill>
                  <a:schemeClr val="bg1"/>
                </a:solidFill>
                <a:latin typeface="Aptos Black" panose="020F0502020204030204" pitchFamily="34" charset="0"/>
              </a:rPr>
              <a:t>P e r s p e c t i v e  É c o n o m i q u e  2 0 2 5</a:t>
            </a:r>
          </a:p>
        </p:txBody>
      </p:sp>
      <p:sp>
        <p:nvSpPr>
          <p:cNvPr id="23" name="ZoneTexte 22">
            <a:extLst>
              <a:ext uri="{FF2B5EF4-FFF2-40B4-BE49-F238E27FC236}">
                <a16:creationId xmlns:a16="http://schemas.microsoft.com/office/drawing/2014/main" id="{D0D02CAB-9125-12A5-A1C6-5271DA1989B2}"/>
              </a:ext>
            </a:extLst>
          </p:cNvPr>
          <p:cNvSpPr txBox="1"/>
          <p:nvPr/>
        </p:nvSpPr>
        <p:spPr>
          <a:xfrm>
            <a:off x="191538" y="4530816"/>
            <a:ext cx="5145255" cy="400110"/>
          </a:xfrm>
          <a:prstGeom prst="rect">
            <a:avLst/>
          </a:prstGeom>
          <a:noFill/>
        </p:spPr>
        <p:txBody>
          <a:bodyPr wrap="none" rtlCol="0">
            <a:spAutoFit/>
          </a:bodyPr>
          <a:lstStyle/>
          <a:p>
            <a:r>
              <a:rPr lang="fr-CA" sz="2000" b="1" i="1" dirty="0">
                <a:latin typeface="Aptos SemiBold" panose="020B0004020202020204" pitchFamily="34" charset="0"/>
              </a:rPr>
              <a:t>Présenté par Martin Brassard et Dany Girard</a:t>
            </a:r>
          </a:p>
        </p:txBody>
      </p:sp>
      <p:sp>
        <p:nvSpPr>
          <p:cNvPr id="25" name="ZoneTexte 24">
            <a:extLst>
              <a:ext uri="{FF2B5EF4-FFF2-40B4-BE49-F238E27FC236}">
                <a16:creationId xmlns:a16="http://schemas.microsoft.com/office/drawing/2014/main" id="{6721E30F-59D9-9693-A5CA-D21B0BA6F3C9}"/>
              </a:ext>
            </a:extLst>
          </p:cNvPr>
          <p:cNvSpPr txBox="1"/>
          <p:nvPr/>
        </p:nvSpPr>
        <p:spPr>
          <a:xfrm>
            <a:off x="191538" y="6272685"/>
            <a:ext cx="1815398" cy="369332"/>
          </a:xfrm>
          <a:prstGeom prst="rect">
            <a:avLst/>
          </a:prstGeom>
          <a:noFill/>
        </p:spPr>
        <p:txBody>
          <a:bodyPr wrap="square">
            <a:spAutoFit/>
          </a:bodyPr>
          <a:lstStyle/>
          <a:p>
            <a:r>
              <a:rPr lang="fr-CA" b="1" i="1" dirty="0">
                <a:latin typeface="Aptos SemiBold" panose="020B0004020202020204" pitchFamily="34" charset="0"/>
              </a:rPr>
              <a:t>Le 8 juillet 2025</a:t>
            </a:r>
            <a:endParaRPr lang="fr-CA" sz="1800" b="1" i="1" dirty="0">
              <a:latin typeface="Aptos SemiBold" panose="020B0004020202020204" pitchFamily="34" charset="0"/>
            </a:endParaRPr>
          </a:p>
        </p:txBody>
      </p:sp>
    </p:spTree>
    <p:extLst>
      <p:ext uri="{BB962C8B-B14F-4D97-AF65-F5344CB8AC3E}">
        <p14:creationId xmlns:p14="http://schemas.microsoft.com/office/powerpoint/2010/main" val="397624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FE9FDF-C2F4-525E-E553-BDB94A717509}"/>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57E8D9C7-CDAF-193F-5FB7-06DBAD4E8290}"/>
              </a:ext>
            </a:extLst>
          </p:cNvPr>
          <p:cNvSpPr>
            <a:spLocks noGrp="1"/>
          </p:cNvSpPr>
          <p:nvPr>
            <p:ph idx="1"/>
          </p:nvPr>
        </p:nvSpPr>
        <p:spPr/>
        <p:txBody>
          <a:bodyPr/>
          <a:lstStyle/>
          <a:p>
            <a:endParaRPr lang="fr-CA"/>
          </a:p>
        </p:txBody>
      </p:sp>
      <p:sp>
        <p:nvSpPr>
          <p:cNvPr id="4" name="Rectangle 1">
            <a:extLst>
              <a:ext uri="{FF2B5EF4-FFF2-40B4-BE49-F238E27FC236}">
                <a16:creationId xmlns:a16="http://schemas.microsoft.com/office/drawing/2014/main" id="{8C216DEC-3FEC-F40A-CA98-239A4B9C037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CA"/>
          </a:p>
        </p:txBody>
      </p:sp>
      <p:pic>
        <p:nvPicPr>
          <p:cNvPr id="6" name="Image 5">
            <a:extLst>
              <a:ext uri="{FF2B5EF4-FFF2-40B4-BE49-F238E27FC236}">
                <a16:creationId xmlns:a16="http://schemas.microsoft.com/office/drawing/2014/main" id="{84A56EC5-6984-5F4C-91B2-8284FFAA4CD0}"/>
              </a:ext>
            </a:extLst>
          </p:cNvPr>
          <p:cNvPicPr>
            <a:picLocks noChangeAspect="1"/>
          </p:cNvPicPr>
          <p:nvPr/>
        </p:nvPicPr>
        <p:blipFill>
          <a:blip r:embed="rId2"/>
          <a:stretch>
            <a:fillRect/>
          </a:stretch>
        </p:blipFill>
        <p:spPr>
          <a:xfrm>
            <a:off x="0" y="0"/>
            <a:ext cx="12191999" cy="6858000"/>
          </a:xfrm>
          <a:prstGeom prst="rect">
            <a:avLst/>
          </a:prstGeom>
        </p:spPr>
      </p:pic>
      <p:pic>
        <p:nvPicPr>
          <p:cNvPr id="2053" name="Picture 5" descr="Top 30 U.S. Ports: Big ports got bigger in 2020 - Logistics Management">
            <a:extLst>
              <a:ext uri="{FF2B5EF4-FFF2-40B4-BE49-F238E27FC236}">
                <a16:creationId xmlns:a16="http://schemas.microsoft.com/office/drawing/2014/main" id="{CBBDA109-1A2E-984D-FCC2-890677875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793" y="-1"/>
            <a:ext cx="6855205"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1ADDD3-69F0-C1BE-C393-7BC715A36569}"/>
              </a:ext>
            </a:extLst>
          </p:cNvPr>
          <p:cNvSpPr/>
          <p:nvPr/>
        </p:nvSpPr>
        <p:spPr>
          <a:xfrm rot="1351199">
            <a:off x="6810330" y="-472551"/>
            <a:ext cx="689873" cy="7831941"/>
          </a:xfrm>
          <a:prstGeom prst="rect">
            <a:avLst/>
          </a:prstGeom>
          <a:solidFill>
            <a:srgbClr val="5FCEFF"/>
          </a:solidFill>
          <a:ln>
            <a:solidFill>
              <a:srgbClr val="5FCE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8" name="Triangle rectangle 7">
            <a:extLst>
              <a:ext uri="{FF2B5EF4-FFF2-40B4-BE49-F238E27FC236}">
                <a16:creationId xmlns:a16="http://schemas.microsoft.com/office/drawing/2014/main" id="{7A82322A-34BF-8426-3D39-B477CC3860A6}"/>
              </a:ext>
            </a:extLst>
          </p:cNvPr>
          <p:cNvSpPr/>
          <p:nvPr/>
        </p:nvSpPr>
        <p:spPr>
          <a:xfrm rot="5400000">
            <a:off x="3227839" y="2011671"/>
            <a:ext cx="7068295" cy="3044953"/>
          </a:xfrm>
          <a:prstGeom prst="rtTriangle">
            <a:avLst/>
          </a:prstGeom>
          <a:solidFill>
            <a:srgbClr val="05345D"/>
          </a:solidFill>
          <a:ln>
            <a:solidFill>
              <a:srgbClr val="0534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9" name="ZoneTexte 8">
            <a:extLst>
              <a:ext uri="{FF2B5EF4-FFF2-40B4-BE49-F238E27FC236}">
                <a16:creationId xmlns:a16="http://schemas.microsoft.com/office/drawing/2014/main" id="{2DD8126B-849F-AC85-2595-98CF99C0DD5F}"/>
              </a:ext>
            </a:extLst>
          </p:cNvPr>
          <p:cNvSpPr txBox="1"/>
          <p:nvPr/>
        </p:nvSpPr>
        <p:spPr>
          <a:xfrm>
            <a:off x="264851" y="258465"/>
            <a:ext cx="3707362" cy="769441"/>
          </a:xfrm>
          <a:prstGeom prst="rect">
            <a:avLst/>
          </a:prstGeom>
          <a:noFill/>
          <a:ln>
            <a:solidFill>
              <a:schemeClr val="bg1"/>
            </a:solidFill>
          </a:ln>
        </p:spPr>
        <p:txBody>
          <a:bodyPr wrap="none" rtlCol="0">
            <a:spAutoFit/>
          </a:bodyPr>
          <a:lstStyle/>
          <a:p>
            <a:r>
              <a:rPr lang="fr-CA" sz="4400" b="1" dirty="0">
                <a:solidFill>
                  <a:schemeClr val="bg1"/>
                </a:solidFill>
                <a:latin typeface="Aptos Black" panose="020F0502020204030204" pitchFamily="34" charset="0"/>
              </a:rPr>
              <a:t>Déroulement</a:t>
            </a:r>
          </a:p>
        </p:txBody>
      </p:sp>
      <p:sp>
        <p:nvSpPr>
          <p:cNvPr id="10" name="ZoneTexte 9">
            <a:extLst>
              <a:ext uri="{FF2B5EF4-FFF2-40B4-BE49-F238E27FC236}">
                <a16:creationId xmlns:a16="http://schemas.microsoft.com/office/drawing/2014/main" id="{994A7011-CCA1-020F-ABE5-46A86E43C768}"/>
              </a:ext>
            </a:extLst>
          </p:cNvPr>
          <p:cNvSpPr txBox="1"/>
          <p:nvPr/>
        </p:nvSpPr>
        <p:spPr>
          <a:xfrm>
            <a:off x="264851" y="1357629"/>
            <a:ext cx="6450274" cy="2585323"/>
          </a:xfrm>
          <a:prstGeom prst="rect">
            <a:avLst/>
          </a:prstGeom>
          <a:noFill/>
        </p:spPr>
        <p:txBody>
          <a:bodyPr wrap="square" rtlCol="0">
            <a:spAutoFit/>
          </a:bodyPr>
          <a:lstStyle/>
          <a:p>
            <a:pPr marL="342900" indent="-342900">
              <a:buAutoNum type="arabicPeriod"/>
            </a:pPr>
            <a:r>
              <a:rPr lang="fr-CA" sz="1600" b="1" i="1" dirty="0">
                <a:solidFill>
                  <a:schemeClr val="bg1"/>
                </a:solidFill>
                <a:latin typeface="Aptos Black" panose="020F0502020204030204" pitchFamily="34" charset="0"/>
              </a:rPr>
              <a:t>Revue des marchés, situation actuelle</a:t>
            </a:r>
          </a:p>
          <a:p>
            <a:endParaRPr lang="fr-CA" sz="1600" b="1" dirty="0">
              <a:solidFill>
                <a:schemeClr val="bg1"/>
              </a:solidFill>
              <a:latin typeface="Aptos Black" panose="020F0502020204030204" pitchFamily="34" charset="0"/>
            </a:endParaRPr>
          </a:p>
          <a:p>
            <a:r>
              <a:rPr lang="fr-CA" sz="1600" b="1" dirty="0">
                <a:solidFill>
                  <a:schemeClr val="bg1"/>
                </a:solidFill>
                <a:latin typeface="Aptos Black" panose="020F0502020204030204" pitchFamily="34" charset="0"/>
              </a:rPr>
              <a:t>2. En quête de certitude</a:t>
            </a:r>
          </a:p>
          <a:p>
            <a:endParaRPr lang="fr-CA" sz="1600" b="1" dirty="0">
              <a:solidFill>
                <a:schemeClr val="bg1"/>
              </a:solidFill>
              <a:latin typeface="Aptos Black" panose="020F0502020204030204" pitchFamily="34" charset="0"/>
            </a:endParaRPr>
          </a:p>
          <a:p>
            <a:r>
              <a:rPr lang="fr-CA" sz="1600" b="1" i="1" dirty="0">
                <a:solidFill>
                  <a:schemeClr val="bg1"/>
                </a:solidFill>
                <a:latin typeface="Aptos Black" panose="020F0502020204030204" pitchFamily="34" charset="0"/>
              </a:rPr>
              <a:t>3. L’impact des tarifs…</a:t>
            </a:r>
          </a:p>
          <a:p>
            <a:endParaRPr lang="fr-CA" sz="1600" b="1" i="1" dirty="0">
              <a:solidFill>
                <a:schemeClr val="bg1"/>
              </a:solidFill>
              <a:latin typeface="Aptos Black" panose="020F0502020204030204" pitchFamily="34" charset="0"/>
            </a:endParaRPr>
          </a:p>
          <a:p>
            <a:r>
              <a:rPr lang="fr-CA" sz="1600" b="1" i="1" dirty="0">
                <a:solidFill>
                  <a:schemeClr val="bg1"/>
                </a:solidFill>
                <a:latin typeface="Aptos Black" panose="020F0502020204030204" pitchFamily="34" charset="0"/>
              </a:rPr>
              <a:t>4. Rendement Historiques des indices </a:t>
            </a:r>
          </a:p>
          <a:p>
            <a:endParaRPr lang="fr-CA" sz="1600" b="1" i="1" dirty="0">
              <a:solidFill>
                <a:schemeClr val="bg1"/>
              </a:solidFill>
              <a:latin typeface="Aptos Black" panose="020F0502020204030204" pitchFamily="34" charset="0"/>
            </a:endParaRPr>
          </a:p>
          <a:p>
            <a:r>
              <a:rPr lang="fr-CA" sz="1600" b="1" i="1" dirty="0">
                <a:solidFill>
                  <a:schemeClr val="bg1"/>
                </a:solidFill>
                <a:latin typeface="Aptos Black" panose="020F0502020204030204" pitchFamily="34" charset="0"/>
              </a:rPr>
              <a:t>5. Deuxième Semestre 2025</a:t>
            </a:r>
          </a:p>
          <a:p>
            <a:endParaRPr lang="fr-CA" b="1" i="1" dirty="0">
              <a:solidFill>
                <a:schemeClr val="bg1"/>
              </a:solidFill>
              <a:latin typeface="Aptos Black" panose="020F0502020204030204" pitchFamily="34" charset="0"/>
            </a:endParaRPr>
          </a:p>
        </p:txBody>
      </p:sp>
    </p:spTree>
    <p:extLst>
      <p:ext uri="{BB962C8B-B14F-4D97-AF65-F5344CB8AC3E}">
        <p14:creationId xmlns:p14="http://schemas.microsoft.com/office/powerpoint/2010/main" val="1362954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D306A-95DA-0875-E152-FA53E222A54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8923B05-81A2-6089-E9CF-739922A57781}"/>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1472C2E2-F4CB-18B6-ACC9-89D6F61D9412}"/>
              </a:ext>
            </a:extLst>
          </p:cNvPr>
          <p:cNvSpPr>
            <a:spLocks noGrp="1"/>
          </p:cNvSpPr>
          <p:nvPr>
            <p:ph idx="1"/>
          </p:nvPr>
        </p:nvSpPr>
        <p:spPr/>
        <p:txBody>
          <a:bodyPr/>
          <a:lstStyle/>
          <a:p>
            <a:endParaRPr lang="fr-CA" dirty="0"/>
          </a:p>
        </p:txBody>
      </p:sp>
      <p:pic>
        <p:nvPicPr>
          <p:cNvPr id="5" name="Image 4">
            <a:extLst>
              <a:ext uri="{FF2B5EF4-FFF2-40B4-BE49-F238E27FC236}">
                <a16:creationId xmlns:a16="http://schemas.microsoft.com/office/drawing/2014/main" id="{3E36CEC7-0ABC-A736-0C7B-C9F716390F2E}"/>
              </a:ext>
            </a:extLst>
          </p:cNvPr>
          <p:cNvPicPr>
            <a:picLocks noGrp="1" noRot="1" noChangeAspect="1" noMove="1" noResize="1" noEditPoints="1" noAdjustHandles="1" noChangeArrowheads="1" noChangeShapeType="1" noCrop="1"/>
          </p:cNvPicPr>
          <p:nvPr/>
        </p:nvPicPr>
        <p:blipFill>
          <a:blip r:embed="rId2"/>
          <a:stretch>
            <a:fillRect/>
          </a:stretch>
        </p:blipFill>
        <p:spPr>
          <a:xfrm>
            <a:off x="-1" y="0"/>
            <a:ext cx="12192001" cy="6859784"/>
          </a:xfrm>
          <a:prstGeom prst="rect">
            <a:avLst/>
          </a:prstGeom>
        </p:spPr>
      </p:pic>
      <p:sp>
        <p:nvSpPr>
          <p:cNvPr id="6" name="ZoneTexte 5">
            <a:extLst>
              <a:ext uri="{FF2B5EF4-FFF2-40B4-BE49-F238E27FC236}">
                <a16:creationId xmlns:a16="http://schemas.microsoft.com/office/drawing/2014/main" id="{320265D0-4916-D2AA-ACF8-9BDFE6731304}"/>
              </a:ext>
            </a:extLst>
          </p:cNvPr>
          <p:cNvSpPr txBox="1"/>
          <p:nvPr/>
        </p:nvSpPr>
        <p:spPr>
          <a:xfrm>
            <a:off x="313182" y="311705"/>
            <a:ext cx="3691890" cy="369332"/>
          </a:xfrm>
          <a:prstGeom prst="rect">
            <a:avLst/>
          </a:prstGeom>
          <a:noFill/>
          <a:ln>
            <a:solidFill>
              <a:schemeClr val="bg1"/>
            </a:solidFill>
          </a:ln>
        </p:spPr>
        <p:txBody>
          <a:bodyPr wrap="square">
            <a:spAutoFit/>
          </a:bodyPr>
          <a:lstStyle/>
          <a:p>
            <a:r>
              <a:rPr lang="fr-CA" b="1" dirty="0">
                <a:solidFill>
                  <a:schemeClr val="bg1"/>
                </a:solidFill>
                <a:latin typeface="Aptos Black" panose="020F0502020204030204" pitchFamily="34" charset="0"/>
              </a:rPr>
              <a:t>Revue des Marchés</a:t>
            </a:r>
          </a:p>
        </p:txBody>
      </p:sp>
      <p:sp>
        <p:nvSpPr>
          <p:cNvPr id="4" name="ZoneTexte 3">
            <a:extLst>
              <a:ext uri="{FF2B5EF4-FFF2-40B4-BE49-F238E27FC236}">
                <a16:creationId xmlns:a16="http://schemas.microsoft.com/office/drawing/2014/main" id="{7F30B59D-D70A-2D93-5FA9-AD8BB110533D}"/>
              </a:ext>
            </a:extLst>
          </p:cNvPr>
          <p:cNvSpPr txBox="1"/>
          <p:nvPr/>
        </p:nvSpPr>
        <p:spPr>
          <a:xfrm>
            <a:off x="242316" y="1142804"/>
            <a:ext cx="7525512" cy="3416320"/>
          </a:xfrm>
          <a:prstGeom prst="rect">
            <a:avLst/>
          </a:prstGeom>
          <a:noFill/>
          <a:ln>
            <a:noFill/>
          </a:ln>
        </p:spPr>
        <p:txBody>
          <a:bodyPr wrap="square">
            <a:spAutoFit/>
          </a:bodyPr>
          <a:lstStyle>
            <a:defPPr>
              <a:defRPr lang="fr-FR"/>
            </a:defPPr>
            <a:lvl1pPr>
              <a:defRPr b="1">
                <a:solidFill>
                  <a:schemeClr val="bg1"/>
                </a:solidFill>
                <a:latin typeface="Aptos Black" panose="020F0502020204030204" pitchFamily="34" charset="0"/>
              </a:defRPr>
            </a:lvl1pPr>
          </a:lstStyle>
          <a:p>
            <a:pPr marL="342900" indent="-342900">
              <a:buAutoNum type="arabicPeriod"/>
            </a:pPr>
            <a:r>
              <a:rPr lang="fr-CA" dirty="0"/>
              <a:t>Mars et Avril 2025</a:t>
            </a:r>
          </a:p>
          <a:p>
            <a:pPr marL="342900" indent="-342900">
              <a:buAutoNum type="arabicPeriod"/>
            </a:pPr>
            <a:r>
              <a:rPr lang="fr-CA" dirty="0"/>
              <a:t>Point tournant:</a:t>
            </a:r>
          </a:p>
          <a:p>
            <a:r>
              <a:rPr lang="fr-CA" dirty="0"/>
              <a:t>- Indice à ce jour (1</a:t>
            </a:r>
            <a:r>
              <a:rPr lang="fr-CA" baseline="30000" dirty="0"/>
              <a:t>er</a:t>
            </a:r>
            <a:r>
              <a:rPr lang="fr-CA" dirty="0"/>
              <a:t> Juillet):</a:t>
            </a:r>
          </a:p>
          <a:p>
            <a:r>
              <a:rPr lang="fr-CA" dirty="0"/>
              <a:t>Dow Jones: +4.30%</a:t>
            </a:r>
          </a:p>
          <a:p>
            <a:r>
              <a:rPr lang="fr-CA" dirty="0"/>
              <a:t>TSX: +9.08%</a:t>
            </a:r>
          </a:p>
          <a:p>
            <a:r>
              <a:rPr lang="fr-CA" dirty="0"/>
              <a:t>S&amp;P500: + 5.55%</a:t>
            </a:r>
          </a:p>
          <a:p>
            <a:r>
              <a:rPr lang="fr-CA" dirty="0"/>
              <a:t>NASDAQ: +5.33%</a:t>
            </a:r>
          </a:p>
          <a:p>
            <a:r>
              <a:rPr lang="fr-CA" dirty="0"/>
              <a:t>*(en ce qui concerne les indices américains, l’impact de la réévaluation du dollar canadien n’est pas considéré)*</a:t>
            </a:r>
          </a:p>
          <a:p>
            <a:endParaRPr lang="fr-CA" dirty="0"/>
          </a:p>
          <a:p>
            <a:r>
              <a:rPr lang="fr-CA" dirty="0"/>
              <a:t>Portefeuille équilibré, en date du 1</a:t>
            </a:r>
            <a:r>
              <a:rPr lang="fr-CA" baseline="30000" dirty="0"/>
              <a:t>er</a:t>
            </a:r>
            <a:r>
              <a:rPr lang="fr-CA" dirty="0"/>
              <a:t> juillet, le rendement est à 0%</a:t>
            </a:r>
          </a:p>
          <a:p>
            <a:pPr marL="342900" indent="-342900">
              <a:buAutoNum type="arabicPeriod"/>
            </a:pPr>
            <a:endParaRPr lang="fr-CA" dirty="0"/>
          </a:p>
        </p:txBody>
      </p:sp>
      <p:pic>
        <p:nvPicPr>
          <p:cNvPr id="8" name="Image 7">
            <a:extLst>
              <a:ext uri="{FF2B5EF4-FFF2-40B4-BE49-F238E27FC236}">
                <a16:creationId xmlns:a16="http://schemas.microsoft.com/office/drawing/2014/main" id="{C8A1F3C7-B1EB-9A59-6311-BF9C0069BCEE}"/>
              </a:ext>
            </a:extLst>
          </p:cNvPr>
          <p:cNvPicPr>
            <a:picLocks noChangeAspect="1"/>
          </p:cNvPicPr>
          <p:nvPr/>
        </p:nvPicPr>
        <p:blipFill>
          <a:blip r:embed="rId3"/>
          <a:stretch>
            <a:fillRect/>
          </a:stretch>
        </p:blipFill>
        <p:spPr>
          <a:xfrm>
            <a:off x="7232351" y="228404"/>
            <a:ext cx="4501757" cy="2533846"/>
          </a:xfrm>
          <a:prstGeom prst="rect">
            <a:avLst/>
          </a:prstGeom>
        </p:spPr>
      </p:pic>
    </p:spTree>
    <p:extLst>
      <p:ext uri="{BB962C8B-B14F-4D97-AF65-F5344CB8AC3E}">
        <p14:creationId xmlns:p14="http://schemas.microsoft.com/office/powerpoint/2010/main" val="1426205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A63AB-16D2-40D9-427D-EB038C54E2A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5AD1C56-9B9D-FB06-BDAC-72BBEF0271ED}"/>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B9C1F02C-A610-25A7-34C4-0498632C1EFD}"/>
              </a:ext>
            </a:extLst>
          </p:cNvPr>
          <p:cNvSpPr>
            <a:spLocks noGrp="1"/>
          </p:cNvSpPr>
          <p:nvPr>
            <p:ph idx="1"/>
          </p:nvPr>
        </p:nvSpPr>
        <p:spPr/>
        <p:txBody>
          <a:bodyPr/>
          <a:lstStyle/>
          <a:p>
            <a:endParaRPr lang="fr-CA" dirty="0"/>
          </a:p>
        </p:txBody>
      </p:sp>
      <p:pic>
        <p:nvPicPr>
          <p:cNvPr id="5" name="Image 4">
            <a:extLst>
              <a:ext uri="{FF2B5EF4-FFF2-40B4-BE49-F238E27FC236}">
                <a16:creationId xmlns:a16="http://schemas.microsoft.com/office/drawing/2014/main" id="{0BC5C059-0C01-5F05-985D-F3CA7BC16B1D}"/>
              </a:ext>
            </a:extLst>
          </p:cNvPr>
          <p:cNvPicPr>
            <a:picLocks noGrp="1" noRot="1" noChangeAspect="1" noMove="1" noResize="1" noEditPoints="1" noAdjustHandles="1" noChangeArrowheads="1" noChangeShapeType="1" noCrop="1"/>
          </p:cNvPicPr>
          <p:nvPr/>
        </p:nvPicPr>
        <p:blipFill>
          <a:blip r:embed="rId2"/>
          <a:stretch>
            <a:fillRect/>
          </a:stretch>
        </p:blipFill>
        <p:spPr>
          <a:xfrm>
            <a:off x="-1" y="0"/>
            <a:ext cx="12192001" cy="6859784"/>
          </a:xfrm>
          <a:prstGeom prst="rect">
            <a:avLst/>
          </a:prstGeom>
        </p:spPr>
      </p:pic>
      <p:sp>
        <p:nvSpPr>
          <p:cNvPr id="6" name="ZoneTexte 5">
            <a:extLst>
              <a:ext uri="{FF2B5EF4-FFF2-40B4-BE49-F238E27FC236}">
                <a16:creationId xmlns:a16="http://schemas.microsoft.com/office/drawing/2014/main" id="{A59711BF-E9E4-4905-A6B4-A5BC6C78B37F}"/>
              </a:ext>
            </a:extLst>
          </p:cNvPr>
          <p:cNvSpPr txBox="1"/>
          <p:nvPr/>
        </p:nvSpPr>
        <p:spPr>
          <a:xfrm>
            <a:off x="203454" y="957938"/>
            <a:ext cx="2014883" cy="1600438"/>
          </a:xfrm>
          <a:prstGeom prst="rect">
            <a:avLst/>
          </a:prstGeom>
          <a:noFill/>
        </p:spPr>
        <p:txBody>
          <a:bodyPr wrap="square">
            <a:spAutoFit/>
          </a:bodyPr>
          <a:lstStyle/>
          <a:p>
            <a:pPr algn="just"/>
            <a:endParaRPr lang="fr-CA" sz="1400" dirty="0">
              <a:solidFill>
                <a:schemeClr val="bg1"/>
              </a:solidFill>
            </a:endParaRPr>
          </a:p>
          <a:p>
            <a:pPr algn="just"/>
            <a:r>
              <a:rPr lang="fr-CA" sz="2800" b="1" dirty="0">
                <a:solidFill>
                  <a:schemeClr val="bg1"/>
                </a:solidFill>
                <a:latin typeface="Aptos Black" panose="020F0502020204030204" pitchFamily="34" charset="0"/>
              </a:rPr>
              <a:t>- Pétrole</a:t>
            </a:r>
          </a:p>
          <a:p>
            <a:pPr algn="just"/>
            <a:r>
              <a:rPr lang="fr-CA" sz="2800" b="1" dirty="0">
                <a:solidFill>
                  <a:schemeClr val="bg1"/>
                </a:solidFill>
                <a:latin typeface="Aptos Black" panose="020F0502020204030204" pitchFamily="34" charset="0"/>
              </a:rPr>
              <a:t>- Or</a:t>
            </a:r>
          </a:p>
          <a:p>
            <a:pPr algn="just"/>
            <a:r>
              <a:rPr lang="fr-CA" sz="2800" b="1" dirty="0">
                <a:solidFill>
                  <a:schemeClr val="bg1"/>
                </a:solidFill>
                <a:latin typeface="Aptos Black" panose="020F0502020204030204" pitchFamily="34" charset="0"/>
              </a:rPr>
              <a:t>- Devise</a:t>
            </a:r>
          </a:p>
        </p:txBody>
      </p:sp>
      <p:sp>
        <p:nvSpPr>
          <p:cNvPr id="8" name="ZoneTexte 7">
            <a:extLst>
              <a:ext uri="{FF2B5EF4-FFF2-40B4-BE49-F238E27FC236}">
                <a16:creationId xmlns:a16="http://schemas.microsoft.com/office/drawing/2014/main" id="{8263585E-7612-6296-A00C-56E225764123}"/>
              </a:ext>
            </a:extLst>
          </p:cNvPr>
          <p:cNvSpPr txBox="1"/>
          <p:nvPr/>
        </p:nvSpPr>
        <p:spPr>
          <a:xfrm>
            <a:off x="203454" y="311705"/>
            <a:ext cx="4688586" cy="523220"/>
          </a:xfrm>
          <a:prstGeom prst="rect">
            <a:avLst/>
          </a:prstGeom>
          <a:noFill/>
          <a:ln>
            <a:solidFill>
              <a:schemeClr val="bg1"/>
            </a:solidFill>
          </a:ln>
        </p:spPr>
        <p:txBody>
          <a:bodyPr wrap="square">
            <a:spAutoFit/>
          </a:bodyPr>
          <a:lstStyle/>
          <a:p>
            <a:r>
              <a:rPr lang="fr-CA" sz="2800" b="1" dirty="0">
                <a:solidFill>
                  <a:schemeClr val="bg1"/>
                </a:solidFill>
                <a:latin typeface="Aptos Black" panose="020F0502020204030204" pitchFamily="34" charset="0"/>
              </a:rPr>
              <a:t>Revue des Marchés (suite)</a:t>
            </a:r>
          </a:p>
        </p:txBody>
      </p:sp>
      <p:pic>
        <p:nvPicPr>
          <p:cNvPr id="10" name="Image 9">
            <a:extLst>
              <a:ext uri="{FF2B5EF4-FFF2-40B4-BE49-F238E27FC236}">
                <a16:creationId xmlns:a16="http://schemas.microsoft.com/office/drawing/2014/main" id="{F810F4A6-5EF3-749F-9FB7-DD206B233BA0}"/>
              </a:ext>
            </a:extLst>
          </p:cNvPr>
          <p:cNvPicPr>
            <a:picLocks noChangeAspect="1"/>
          </p:cNvPicPr>
          <p:nvPr/>
        </p:nvPicPr>
        <p:blipFill>
          <a:blip r:embed="rId3"/>
          <a:stretch>
            <a:fillRect/>
          </a:stretch>
        </p:blipFill>
        <p:spPr>
          <a:xfrm>
            <a:off x="6736899" y="997115"/>
            <a:ext cx="4550223" cy="1853741"/>
          </a:xfrm>
          <a:prstGeom prst="rect">
            <a:avLst/>
          </a:prstGeom>
        </p:spPr>
      </p:pic>
      <p:pic>
        <p:nvPicPr>
          <p:cNvPr id="12" name="Image 11">
            <a:extLst>
              <a:ext uri="{FF2B5EF4-FFF2-40B4-BE49-F238E27FC236}">
                <a16:creationId xmlns:a16="http://schemas.microsoft.com/office/drawing/2014/main" id="{E24C6FE3-4BE0-8BE6-1E17-B77663D9EBA8}"/>
              </a:ext>
            </a:extLst>
          </p:cNvPr>
          <p:cNvPicPr>
            <a:picLocks noChangeAspect="1"/>
          </p:cNvPicPr>
          <p:nvPr/>
        </p:nvPicPr>
        <p:blipFill>
          <a:blip r:embed="rId4"/>
          <a:stretch>
            <a:fillRect/>
          </a:stretch>
        </p:blipFill>
        <p:spPr>
          <a:xfrm>
            <a:off x="6736900" y="626822"/>
            <a:ext cx="4550223" cy="235356"/>
          </a:xfrm>
          <a:prstGeom prst="rect">
            <a:avLst/>
          </a:prstGeom>
        </p:spPr>
      </p:pic>
      <p:sp>
        <p:nvSpPr>
          <p:cNvPr id="4" name="Rectangle 3">
            <a:extLst>
              <a:ext uri="{FF2B5EF4-FFF2-40B4-BE49-F238E27FC236}">
                <a16:creationId xmlns:a16="http://schemas.microsoft.com/office/drawing/2014/main" id="{E6C2D7F4-A8F8-8C91-08DA-E22812F90431}"/>
              </a:ext>
            </a:extLst>
          </p:cNvPr>
          <p:cNvSpPr/>
          <p:nvPr/>
        </p:nvSpPr>
        <p:spPr>
          <a:xfrm>
            <a:off x="6571489" y="1690688"/>
            <a:ext cx="4782311" cy="1288730"/>
          </a:xfrm>
          <a:prstGeom prst="rect">
            <a:avLst/>
          </a:prstGeom>
          <a:solidFill>
            <a:srgbClr val="05345D"/>
          </a:solidFill>
          <a:ln>
            <a:solidFill>
              <a:srgbClr val="0534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2050" name="Picture 2">
            <a:extLst>
              <a:ext uri="{FF2B5EF4-FFF2-40B4-BE49-F238E27FC236}">
                <a16:creationId xmlns:a16="http://schemas.microsoft.com/office/drawing/2014/main" id="{BCA8078B-F481-CC67-42B1-03EA306BC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618" y="3278418"/>
            <a:ext cx="4550223" cy="303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308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41B33-4E78-5CE3-5C7F-4C2EBCB9CCB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6B2872C-CA9B-F23B-2714-9426E575FEB3}"/>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857F2F57-C828-7191-FAEE-0ACDCA2BEECF}"/>
              </a:ext>
            </a:extLst>
          </p:cNvPr>
          <p:cNvSpPr>
            <a:spLocks noGrp="1"/>
          </p:cNvSpPr>
          <p:nvPr>
            <p:ph idx="1"/>
          </p:nvPr>
        </p:nvSpPr>
        <p:spPr/>
        <p:txBody>
          <a:bodyPr/>
          <a:lstStyle/>
          <a:p>
            <a:endParaRPr lang="fr-CA" dirty="0"/>
          </a:p>
        </p:txBody>
      </p:sp>
      <p:pic>
        <p:nvPicPr>
          <p:cNvPr id="5" name="Image 4">
            <a:extLst>
              <a:ext uri="{FF2B5EF4-FFF2-40B4-BE49-F238E27FC236}">
                <a16:creationId xmlns:a16="http://schemas.microsoft.com/office/drawing/2014/main" id="{5EB5401E-1CF9-EE06-78C2-D3699900C2E6}"/>
              </a:ext>
            </a:extLst>
          </p:cNvPr>
          <p:cNvPicPr>
            <a:picLocks noGrp="1" noRot="1" noChangeAspect="1" noMove="1" noResize="1" noEditPoints="1" noAdjustHandles="1" noChangeArrowheads="1" noChangeShapeType="1" noCrop="1"/>
          </p:cNvPicPr>
          <p:nvPr/>
        </p:nvPicPr>
        <p:blipFill>
          <a:blip r:embed="rId2"/>
          <a:stretch>
            <a:fillRect/>
          </a:stretch>
        </p:blipFill>
        <p:spPr>
          <a:xfrm>
            <a:off x="-1" y="0"/>
            <a:ext cx="12192001" cy="6859784"/>
          </a:xfrm>
          <a:prstGeom prst="rect">
            <a:avLst/>
          </a:prstGeom>
        </p:spPr>
      </p:pic>
      <p:sp>
        <p:nvSpPr>
          <p:cNvPr id="7" name="ZoneTexte 6">
            <a:extLst>
              <a:ext uri="{FF2B5EF4-FFF2-40B4-BE49-F238E27FC236}">
                <a16:creationId xmlns:a16="http://schemas.microsoft.com/office/drawing/2014/main" id="{289FFCE0-FDB8-2B89-B2ED-40DB744C8219}"/>
              </a:ext>
            </a:extLst>
          </p:cNvPr>
          <p:cNvSpPr txBox="1"/>
          <p:nvPr/>
        </p:nvSpPr>
        <p:spPr>
          <a:xfrm>
            <a:off x="268074" y="1055483"/>
            <a:ext cx="4669686" cy="1815882"/>
          </a:xfrm>
          <a:prstGeom prst="rect">
            <a:avLst/>
          </a:prstGeom>
          <a:noFill/>
        </p:spPr>
        <p:txBody>
          <a:bodyPr wrap="square">
            <a:spAutoFit/>
          </a:bodyPr>
          <a:lstStyle/>
          <a:p>
            <a:r>
              <a:rPr lang="fr-CA" sz="1600" dirty="0">
                <a:solidFill>
                  <a:schemeClr val="bg1"/>
                </a:solidFill>
              </a:rPr>
              <a:t>Après avoir chuté puis rebondi de manière spectaculaire en avril, les marchés boursiers ont poursuivi leur reprise en mai, cette fois soutenus principalement par l'apaisement des tensions commerciales entre la Chine et les États-Unis et la diminution du risque de récession qui s’en est suivie. (-20% à un rendement positif de + ou – 4%)</a:t>
            </a:r>
          </a:p>
        </p:txBody>
      </p:sp>
      <p:sp>
        <p:nvSpPr>
          <p:cNvPr id="16" name="ZoneTexte 15">
            <a:extLst>
              <a:ext uri="{FF2B5EF4-FFF2-40B4-BE49-F238E27FC236}">
                <a16:creationId xmlns:a16="http://schemas.microsoft.com/office/drawing/2014/main" id="{409E0872-EACA-2FF8-FC07-0B6FB371ADE3}"/>
              </a:ext>
            </a:extLst>
          </p:cNvPr>
          <p:cNvSpPr txBox="1"/>
          <p:nvPr/>
        </p:nvSpPr>
        <p:spPr>
          <a:xfrm>
            <a:off x="268074" y="3170297"/>
            <a:ext cx="5280510" cy="830997"/>
          </a:xfrm>
          <a:prstGeom prst="rect">
            <a:avLst/>
          </a:prstGeom>
          <a:noFill/>
        </p:spPr>
        <p:txBody>
          <a:bodyPr wrap="square">
            <a:spAutoFit/>
          </a:bodyPr>
          <a:lstStyle/>
          <a:p>
            <a:r>
              <a:rPr lang="fr-CA" sz="1600" dirty="0">
                <a:solidFill>
                  <a:schemeClr val="bg1"/>
                </a:solidFill>
              </a:rPr>
              <a:t>Dans l'ensemble, cela ramène essentiellement le rendement d'un portefeuille équilibré de référence à son niveau d'il y a trois mois.</a:t>
            </a:r>
          </a:p>
        </p:txBody>
      </p:sp>
      <p:sp>
        <p:nvSpPr>
          <p:cNvPr id="20" name="ZoneTexte 19">
            <a:extLst>
              <a:ext uri="{FF2B5EF4-FFF2-40B4-BE49-F238E27FC236}">
                <a16:creationId xmlns:a16="http://schemas.microsoft.com/office/drawing/2014/main" id="{7C134AD8-2767-92D7-F64E-BA8D78B9132A}"/>
              </a:ext>
            </a:extLst>
          </p:cNvPr>
          <p:cNvSpPr txBox="1"/>
          <p:nvPr/>
        </p:nvSpPr>
        <p:spPr>
          <a:xfrm>
            <a:off x="157734" y="175608"/>
            <a:ext cx="3893058" cy="523220"/>
          </a:xfrm>
          <a:prstGeom prst="rect">
            <a:avLst/>
          </a:prstGeom>
          <a:noFill/>
          <a:ln>
            <a:solidFill>
              <a:schemeClr val="bg1"/>
            </a:solidFill>
          </a:ln>
        </p:spPr>
        <p:txBody>
          <a:bodyPr wrap="square">
            <a:spAutoFit/>
          </a:bodyPr>
          <a:lstStyle/>
          <a:p>
            <a:r>
              <a:rPr lang="fr-CA" sz="2800" b="1" dirty="0">
                <a:solidFill>
                  <a:schemeClr val="bg1"/>
                </a:solidFill>
                <a:latin typeface="Aptos Black" panose="020F0502020204030204" pitchFamily="34" charset="0"/>
              </a:rPr>
              <a:t>En quête de certitude</a:t>
            </a:r>
          </a:p>
        </p:txBody>
      </p:sp>
      <p:pic>
        <p:nvPicPr>
          <p:cNvPr id="3076" name="Picture 4" descr="Quels seraient les effets des tarifs douaniers américains sur la Chine? ,  H24info">
            <a:extLst>
              <a:ext uri="{FF2B5EF4-FFF2-40B4-BE49-F238E27FC236}">
                <a16:creationId xmlns:a16="http://schemas.microsoft.com/office/drawing/2014/main" id="{60DAEC76-D857-CDC9-293D-7B1AB7E57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3418" y="3870220"/>
            <a:ext cx="5188090" cy="2723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950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63EDF-FB90-FB87-40BA-1A0ED551D39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769205E-F0CF-2B90-412B-5E1B95EF9465}"/>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163106E1-A6DD-C498-0959-691E5CB5E28E}"/>
              </a:ext>
            </a:extLst>
          </p:cNvPr>
          <p:cNvSpPr>
            <a:spLocks noGrp="1"/>
          </p:cNvSpPr>
          <p:nvPr>
            <p:ph idx="1"/>
          </p:nvPr>
        </p:nvSpPr>
        <p:spPr/>
        <p:txBody>
          <a:bodyPr/>
          <a:lstStyle/>
          <a:p>
            <a:endParaRPr lang="fr-CA" dirty="0"/>
          </a:p>
        </p:txBody>
      </p:sp>
      <p:pic>
        <p:nvPicPr>
          <p:cNvPr id="5" name="Image 4">
            <a:extLst>
              <a:ext uri="{FF2B5EF4-FFF2-40B4-BE49-F238E27FC236}">
                <a16:creationId xmlns:a16="http://schemas.microsoft.com/office/drawing/2014/main" id="{454C57D7-06D4-AD79-19F6-A54BCFEB30F5}"/>
              </a:ext>
            </a:extLst>
          </p:cNvPr>
          <p:cNvPicPr>
            <a:picLocks noGrp="1" noRot="1" noChangeAspect="1" noMove="1" noResize="1" noEditPoints="1" noAdjustHandles="1" noChangeArrowheads="1" noChangeShapeType="1" noCrop="1"/>
          </p:cNvPicPr>
          <p:nvPr/>
        </p:nvPicPr>
        <p:blipFill>
          <a:blip r:embed="rId2"/>
          <a:stretch>
            <a:fillRect/>
          </a:stretch>
        </p:blipFill>
        <p:spPr>
          <a:xfrm>
            <a:off x="-1" y="0"/>
            <a:ext cx="12192001" cy="6859784"/>
          </a:xfrm>
          <a:prstGeom prst="rect">
            <a:avLst/>
          </a:prstGeom>
        </p:spPr>
      </p:pic>
      <p:sp>
        <p:nvSpPr>
          <p:cNvPr id="9" name="ZoneTexte 8">
            <a:extLst>
              <a:ext uri="{FF2B5EF4-FFF2-40B4-BE49-F238E27FC236}">
                <a16:creationId xmlns:a16="http://schemas.microsoft.com/office/drawing/2014/main" id="{FECA7752-84ED-49E7-5D4B-C4BCAB60852D}"/>
              </a:ext>
            </a:extLst>
          </p:cNvPr>
          <p:cNvSpPr txBox="1"/>
          <p:nvPr/>
        </p:nvSpPr>
        <p:spPr>
          <a:xfrm>
            <a:off x="5592126" y="882292"/>
            <a:ext cx="5955221" cy="1754326"/>
          </a:xfrm>
          <a:prstGeom prst="rect">
            <a:avLst/>
          </a:prstGeom>
          <a:noFill/>
        </p:spPr>
        <p:txBody>
          <a:bodyPr wrap="square">
            <a:spAutoFit/>
          </a:bodyPr>
          <a:lstStyle/>
          <a:p>
            <a:r>
              <a:rPr lang="fr-CA" sz="1800" dirty="0">
                <a:solidFill>
                  <a:schemeClr val="bg1"/>
                </a:solidFill>
              </a:rPr>
              <a:t>S'il est naturel de s'interroger sur la durabilité d'un rebond aussi rapide des marchés boursiers, force est de constater qu’historiquement, cela signifie souvent que le pire est derrière nous. En fait, depuis 1970, le rendement moyen annuel du S&amp;P 500 après une hausse de plus de 15 % en l’espace de six semaines est deux fois supérieur.</a:t>
            </a:r>
          </a:p>
        </p:txBody>
      </p:sp>
      <p:sp>
        <p:nvSpPr>
          <p:cNvPr id="13" name="ZoneTexte 12">
            <a:extLst>
              <a:ext uri="{FF2B5EF4-FFF2-40B4-BE49-F238E27FC236}">
                <a16:creationId xmlns:a16="http://schemas.microsoft.com/office/drawing/2014/main" id="{AA9CB067-B873-831C-DA3E-D8591D55E507}"/>
              </a:ext>
            </a:extLst>
          </p:cNvPr>
          <p:cNvSpPr txBox="1"/>
          <p:nvPr/>
        </p:nvSpPr>
        <p:spPr>
          <a:xfrm>
            <a:off x="5512211" y="3153785"/>
            <a:ext cx="6115050" cy="1200329"/>
          </a:xfrm>
          <a:prstGeom prst="rect">
            <a:avLst/>
          </a:prstGeom>
          <a:noFill/>
        </p:spPr>
        <p:txBody>
          <a:bodyPr wrap="square">
            <a:spAutoFit/>
          </a:bodyPr>
          <a:lstStyle/>
          <a:p>
            <a:r>
              <a:rPr lang="fr-CA" dirty="0">
                <a:solidFill>
                  <a:schemeClr val="bg1"/>
                </a:solidFill>
              </a:rPr>
              <a:t>Bien entendu, une moyenne historique ne permet pas d’exclure un repli boursier à court terme, compte tenu de l'incertitude qui persiste autour des politiques commerciales, fiscales et monétaires des États-Unis. </a:t>
            </a:r>
          </a:p>
        </p:txBody>
      </p:sp>
      <p:sp>
        <p:nvSpPr>
          <p:cNvPr id="15" name="ZoneTexte 14">
            <a:extLst>
              <a:ext uri="{FF2B5EF4-FFF2-40B4-BE49-F238E27FC236}">
                <a16:creationId xmlns:a16="http://schemas.microsoft.com/office/drawing/2014/main" id="{AC8A2460-C59B-15FA-3373-8D33243AD1C8}"/>
              </a:ext>
            </a:extLst>
          </p:cNvPr>
          <p:cNvSpPr txBox="1"/>
          <p:nvPr/>
        </p:nvSpPr>
        <p:spPr>
          <a:xfrm>
            <a:off x="276606" y="189366"/>
            <a:ext cx="3445002" cy="461665"/>
          </a:xfrm>
          <a:prstGeom prst="rect">
            <a:avLst/>
          </a:prstGeom>
          <a:noFill/>
          <a:ln>
            <a:solidFill>
              <a:schemeClr val="bg1"/>
            </a:solidFill>
          </a:ln>
        </p:spPr>
        <p:txBody>
          <a:bodyPr wrap="square">
            <a:spAutoFit/>
          </a:bodyPr>
          <a:lstStyle/>
          <a:p>
            <a:r>
              <a:rPr lang="fr-CA" sz="2400" b="1" dirty="0">
                <a:solidFill>
                  <a:schemeClr val="bg1"/>
                </a:solidFill>
                <a:latin typeface="Aptos Black" panose="020F0502020204030204" pitchFamily="34" charset="0"/>
              </a:rPr>
              <a:t>En quête de certitude</a:t>
            </a:r>
          </a:p>
        </p:txBody>
      </p:sp>
      <p:pic>
        <p:nvPicPr>
          <p:cNvPr id="6" name="Image 5">
            <a:extLst>
              <a:ext uri="{FF2B5EF4-FFF2-40B4-BE49-F238E27FC236}">
                <a16:creationId xmlns:a16="http://schemas.microsoft.com/office/drawing/2014/main" id="{440330F3-5E36-9777-5081-A6CF570BAD45}"/>
              </a:ext>
            </a:extLst>
          </p:cNvPr>
          <p:cNvPicPr>
            <a:picLocks noChangeAspect="1"/>
          </p:cNvPicPr>
          <p:nvPr/>
        </p:nvPicPr>
        <p:blipFill>
          <a:blip r:embed="rId3"/>
          <a:stretch>
            <a:fillRect/>
          </a:stretch>
        </p:blipFill>
        <p:spPr>
          <a:xfrm>
            <a:off x="128118" y="719750"/>
            <a:ext cx="5315977" cy="5773125"/>
          </a:xfrm>
          <a:prstGeom prst="rect">
            <a:avLst/>
          </a:prstGeom>
        </p:spPr>
      </p:pic>
    </p:spTree>
    <p:extLst>
      <p:ext uri="{BB962C8B-B14F-4D97-AF65-F5344CB8AC3E}">
        <p14:creationId xmlns:p14="http://schemas.microsoft.com/office/powerpoint/2010/main" val="120324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DAE65-89DB-8F31-E8F5-45C4E501CD9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6DD5E1F-4D4A-D960-7316-EA7FC3D6BB31}"/>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024C2152-77E5-8010-7063-B405C285460D}"/>
              </a:ext>
            </a:extLst>
          </p:cNvPr>
          <p:cNvSpPr>
            <a:spLocks noGrp="1"/>
          </p:cNvSpPr>
          <p:nvPr>
            <p:ph idx="1"/>
          </p:nvPr>
        </p:nvSpPr>
        <p:spPr/>
        <p:txBody>
          <a:bodyPr/>
          <a:lstStyle/>
          <a:p>
            <a:endParaRPr lang="fr-CA" dirty="0"/>
          </a:p>
        </p:txBody>
      </p:sp>
      <p:pic>
        <p:nvPicPr>
          <p:cNvPr id="5" name="Image 4">
            <a:extLst>
              <a:ext uri="{FF2B5EF4-FFF2-40B4-BE49-F238E27FC236}">
                <a16:creationId xmlns:a16="http://schemas.microsoft.com/office/drawing/2014/main" id="{8BCB6354-3C92-E427-BBFD-E4F044C6B82A}"/>
              </a:ext>
            </a:extLst>
          </p:cNvPr>
          <p:cNvPicPr>
            <a:picLocks noGrp="1" noRot="1" noChangeAspect="1" noMove="1" noResize="1" noEditPoints="1" noAdjustHandles="1" noChangeArrowheads="1" noChangeShapeType="1" noCrop="1"/>
          </p:cNvPicPr>
          <p:nvPr/>
        </p:nvPicPr>
        <p:blipFill>
          <a:blip r:embed="rId2"/>
          <a:stretch>
            <a:fillRect/>
          </a:stretch>
        </p:blipFill>
        <p:spPr>
          <a:xfrm>
            <a:off x="-1" y="0"/>
            <a:ext cx="12192001" cy="6859784"/>
          </a:xfrm>
          <a:prstGeom prst="rect">
            <a:avLst/>
          </a:prstGeom>
          <a:ln>
            <a:solidFill>
              <a:schemeClr val="bg1"/>
            </a:solidFill>
          </a:ln>
        </p:spPr>
      </p:pic>
      <p:sp>
        <p:nvSpPr>
          <p:cNvPr id="6" name="ZoneTexte 5">
            <a:extLst>
              <a:ext uri="{FF2B5EF4-FFF2-40B4-BE49-F238E27FC236}">
                <a16:creationId xmlns:a16="http://schemas.microsoft.com/office/drawing/2014/main" id="{51F36F4C-4407-3127-A7D4-1D1E49B5C3D2}"/>
              </a:ext>
            </a:extLst>
          </p:cNvPr>
          <p:cNvSpPr txBox="1"/>
          <p:nvPr/>
        </p:nvSpPr>
        <p:spPr>
          <a:xfrm>
            <a:off x="322324" y="230188"/>
            <a:ext cx="3646169" cy="461665"/>
          </a:xfrm>
          <a:prstGeom prst="rect">
            <a:avLst/>
          </a:prstGeom>
          <a:noFill/>
          <a:ln>
            <a:solidFill>
              <a:schemeClr val="bg1"/>
            </a:solidFill>
          </a:ln>
        </p:spPr>
        <p:txBody>
          <a:bodyPr wrap="square">
            <a:spAutoFit/>
          </a:bodyPr>
          <a:lstStyle/>
          <a:p>
            <a:r>
              <a:rPr lang="fr-CA" sz="2400" b="1" i="1" dirty="0">
                <a:solidFill>
                  <a:schemeClr val="bg1"/>
                </a:solidFill>
                <a:latin typeface="Aptos Black" panose="020F0502020204030204" pitchFamily="34" charset="0"/>
              </a:rPr>
              <a:t>L’impact des tarifs…</a:t>
            </a:r>
          </a:p>
        </p:txBody>
      </p:sp>
      <p:pic>
        <p:nvPicPr>
          <p:cNvPr id="4098" name="Picture 2" descr="Donald Trump quitte le G7 prématurément en assurant que cela n'a « rien à  voir avec un cessez-le-feu » entre Israël et l'Iran">
            <a:extLst>
              <a:ext uri="{FF2B5EF4-FFF2-40B4-BE49-F238E27FC236}">
                <a16:creationId xmlns:a16="http://schemas.microsoft.com/office/drawing/2014/main" id="{0C909F64-5924-81FE-931F-4A381FADF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195" y="365125"/>
            <a:ext cx="3827645" cy="254023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95639A4F-5F10-0D7E-23A1-1F1850F220CF}"/>
              </a:ext>
            </a:extLst>
          </p:cNvPr>
          <p:cNvSpPr txBox="1"/>
          <p:nvPr/>
        </p:nvSpPr>
        <p:spPr>
          <a:xfrm>
            <a:off x="322324" y="1027906"/>
            <a:ext cx="7145995" cy="1569660"/>
          </a:xfrm>
          <a:prstGeom prst="rect">
            <a:avLst/>
          </a:prstGeom>
          <a:noFill/>
        </p:spPr>
        <p:txBody>
          <a:bodyPr wrap="none" rtlCol="0">
            <a:spAutoFit/>
          </a:bodyPr>
          <a:lstStyle/>
          <a:p>
            <a:pPr marL="342900" indent="-342900">
              <a:buAutoNum type="arabicPeriod"/>
            </a:pPr>
            <a:r>
              <a:rPr lang="fr-CA" sz="2400" b="1" i="1" dirty="0">
                <a:solidFill>
                  <a:schemeClr val="bg1"/>
                </a:solidFill>
                <a:latin typeface="Aptos Black" panose="020F0502020204030204" pitchFamily="34" charset="0"/>
              </a:rPr>
              <a:t>Inflation</a:t>
            </a:r>
          </a:p>
          <a:p>
            <a:pPr marL="342900" indent="-342900">
              <a:buAutoNum type="arabicPeriod"/>
            </a:pPr>
            <a:r>
              <a:rPr lang="fr-CA" sz="2400" b="1" i="1" dirty="0">
                <a:solidFill>
                  <a:schemeClr val="bg1"/>
                </a:solidFill>
                <a:latin typeface="Aptos Black" panose="020F0502020204030204" pitchFamily="34" charset="0"/>
              </a:rPr>
              <a:t>Ralentissement économique</a:t>
            </a:r>
          </a:p>
          <a:p>
            <a:pPr marL="342900" indent="-342900">
              <a:buAutoNum type="arabicPeriod"/>
            </a:pPr>
            <a:r>
              <a:rPr lang="fr-CA" sz="2400" b="1" i="1" dirty="0">
                <a:solidFill>
                  <a:schemeClr val="bg1"/>
                </a:solidFill>
                <a:latin typeface="Aptos Black" panose="020F0502020204030204" pitchFamily="34" charset="0"/>
              </a:rPr>
              <a:t>Risque de stagflation</a:t>
            </a:r>
          </a:p>
          <a:p>
            <a:pPr marL="342900" indent="-342900">
              <a:buAutoNum type="arabicPeriod"/>
            </a:pPr>
            <a:r>
              <a:rPr lang="fr-CA" sz="2400" b="1" i="1" dirty="0">
                <a:solidFill>
                  <a:schemeClr val="bg1"/>
                </a:solidFill>
                <a:latin typeface="Aptos Black" panose="020F0502020204030204" pitchFamily="34" charset="0"/>
              </a:rPr>
              <a:t>Ce que nous prévoyons (selon Dany et Martin)</a:t>
            </a:r>
            <a:endParaRPr lang="fr-CA" dirty="0"/>
          </a:p>
        </p:txBody>
      </p:sp>
      <p:sp>
        <p:nvSpPr>
          <p:cNvPr id="7" name="ZoneTexte 6">
            <a:extLst>
              <a:ext uri="{FF2B5EF4-FFF2-40B4-BE49-F238E27FC236}">
                <a16:creationId xmlns:a16="http://schemas.microsoft.com/office/drawing/2014/main" id="{DE1E4B7A-F11A-251E-868A-035865BD74D4}"/>
              </a:ext>
            </a:extLst>
          </p:cNvPr>
          <p:cNvSpPr txBox="1"/>
          <p:nvPr/>
        </p:nvSpPr>
        <p:spPr>
          <a:xfrm>
            <a:off x="73152" y="5029875"/>
            <a:ext cx="6096000" cy="1600438"/>
          </a:xfrm>
          <a:prstGeom prst="rect">
            <a:avLst/>
          </a:prstGeom>
          <a:noFill/>
        </p:spPr>
        <p:txBody>
          <a:bodyPr wrap="square" rtlCol="0">
            <a:spAutoFit/>
          </a:bodyPr>
          <a:lstStyle/>
          <a:p>
            <a:r>
              <a:rPr lang="fr-CA" sz="1400" dirty="0">
                <a:solidFill>
                  <a:schemeClr val="bg1"/>
                </a:solidFill>
                <a:latin typeface="Aptos Black" panose="020F0502020204030204" pitchFamily="34" charset="0"/>
              </a:rPr>
              <a:t>***La stagflation, c’est quand une économie connaît en même temps :</a:t>
            </a:r>
          </a:p>
          <a:p>
            <a:r>
              <a:rPr lang="fr-CA" sz="1400" dirty="0">
                <a:solidFill>
                  <a:schemeClr val="bg1"/>
                </a:solidFill>
                <a:latin typeface="Aptos Black" panose="020F0502020204030204" pitchFamily="34" charset="0"/>
              </a:rPr>
              <a:t>Une forte inflation → les prix augmentent rapidement (nourriture, logement, essence, etc.).</a:t>
            </a:r>
          </a:p>
          <a:p>
            <a:r>
              <a:rPr lang="fr-CA" sz="1400" dirty="0">
                <a:solidFill>
                  <a:schemeClr val="bg1"/>
                </a:solidFill>
                <a:latin typeface="Aptos Black" panose="020F0502020204030204" pitchFamily="34" charset="0"/>
              </a:rPr>
              <a:t>Une faible croissance économique ou une récession → l’économie stagne ou recule.</a:t>
            </a:r>
          </a:p>
          <a:p>
            <a:r>
              <a:rPr lang="fr-CA" sz="1400" dirty="0">
                <a:solidFill>
                  <a:schemeClr val="bg1"/>
                </a:solidFill>
                <a:latin typeface="Aptos Black" panose="020F0502020204030204" pitchFamily="34" charset="0"/>
              </a:rPr>
              <a:t>Un chômage élevé → beaucoup de personnes perdent ou ne trouvent pas de travail.</a:t>
            </a:r>
          </a:p>
        </p:txBody>
      </p:sp>
      <p:pic>
        <p:nvPicPr>
          <p:cNvPr id="1026" name="Picture 2">
            <a:extLst>
              <a:ext uri="{FF2B5EF4-FFF2-40B4-BE49-F238E27FC236}">
                <a16:creationId xmlns:a16="http://schemas.microsoft.com/office/drawing/2014/main" id="{AA0EFE76-0AFF-1866-CF63-681D317CA6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4195" y="4153810"/>
            <a:ext cx="3827645" cy="2564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44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41129-5AD6-DE3E-5BD0-5795CDC395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7EF3C85-5E28-044B-064B-81A3FE87F536}"/>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013A6A3E-6647-0800-A726-CF5B2183FF0E}"/>
              </a:ext>
            </a:extLst>
          </p:cNvPr>
          <p:cNvSpPr>
            <a:spLocks noGrp="1"/>
          </p:cNvSpPr>
          <p:nvPr>
            <p:ph idx="1"/>
          </p:nvPr>
        </p:nvSpPr>
        <p:spPr/>
        <p:txBody>
          <a:bodyPr/>
          <a:lstStyle/>
          <a:p>
            <a:endParaRPr lang="fr-CA" dirty="0"/>
          </a:p>
        </p:txBody>
      </p:sp>
      <p:pic>
        <p:nvPicPr>
          <p:cNvPr id="5" name="Image 4">
            <a:extLst>
              <a:ext uri="{FF2B5EF4-FFF2-40B4-BE49-F238E27FC236}">
                <a16:creationId xmlns:a16="http://schemas.microsoft.com/office/drawing/2014/main" id="{FE10858A-B702-BE5B-69FA-3521B2D49930}"/>
              </a:ext>
            </a:extLst>
          </p:cNvPr>
          <p:cNvPicPr>
            <a:picLocks noGrp="1" noRot="1" noChangeAspect="1" noMove="1" noResize="1" noEditPoints="1" noAdjustHandles="1" noChangeArrowheads="1" noChangeShapeType="1" noCrop="1"/>
          </p:cNvPicPr>
          <p:nvPr/>
        </p:nvPicPr>
        <p:blipFill>
          <a:blip r:embed="rId2"/>
          <a:stretch>
            <a:fillRect/>
          </a:stretch>
        </p:blipFill>
        <p:spPr>
          <a:xfrm>
            <a:off x="-1" y="0"/>
            <a:ext cx="12192001" cy="6859784"/>
          </a:xfrm>
          <a:prstGeom prst="rect">
            <a:avLst/>
          </a:prstGeom>
        </p:spPr>
      </p:pic>
      <p:sp>
        <p:nvSpPr>
          <p:cNvPr id="6" name="ZoneTexte 5">
            <a:extLst>
              <a:ext uri="{FF2B5EF4-FFF2-40B4-BE49-F238E27FC236}">
                <a16:creationId xmlns:a16="http://schemas.microsoft.com/office/drawing/2014/main" id="{F1A7A4C0-2C5A-1484-7A19-71303CE2AE05}"/>
              </a:ext>
            </a:extLst>
          </p:cNvPr>
          <p:cNvSpPr txBox="1"/>
          <p:nvPr/>
        </p:nvSpPr>
        <p:spPr>
          <a:xfrm>
            <a:off x="386334" y="311705"/>
            <a:ext cx="1415034" cy="369332"/>
          </a:xfrm>
          <a:prstGeom prst="rect">
            <a:avLst/>
          </a:prstGeom>
          <a:noFill/>
          <a:ln>
            <a:solidFill>
              <a:schemeClr val="bg1"/>
            </a:solidFill>
          </a:ln>
        </p:spPr>
        <p:txBody>
          <a:bodyPr wrap="square">
            <a:spAutoFit/>
          </a:bodyPr>
          <a:lstStyle/>
          <a:p>
            <a:r>
              <a:rPr lang="fr-CA" sz="1800" b="1" i="1" dirty="0">
                <a:solidFill>
                  <a:schemeClr val="bg1"/>
                </a:solidFill>
                <a:latin typeface="Aptos Black" panose="020F0502020204030204" pitchFamily="34" charset="0"/>
              </a:rPr>
              <a:t>Le S&amp;P 500</a:t>
            </a:r>
          </a:p>
        </p:txBody>
      </p:sp>
      <p:sp>
        <p:nvSpPr>
          <p:cNvPr id="9" name="Ellipse 8">
            <a:extLst>
              <a:ext uri="{FF2B5EF4-FFF2-40B4-BE49-F238E27FC236}">
                <a16:creationId xmlns:a16="http://schemas.microsoft.com/office/drawing/2014/main" id="{48A6C37D-C8B2-4806-A361-5568AE12947C}"/>
              </a:ext>
            </a:extLst>
          </p:cNvPr>
          <p:cNvSpPr/>
          <p:nvPr/>
        </p:nvSpPr>
        <p:spPr>
          <a:xfrm>
            <a:off x="7247383" y="2358402"/>
            <a:ext cx="671322" cy="522160"/>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pic>
        <p:nvPicPr>
          <p:cNvPr id="7" name="Image 6">
            <a:extLst>
              <a:ext uri="{FF2B5EF4-FFF2-40B4-BE49-F238E27FC236}">
                <a16:creationId xmlns:a16="http://schemas.microsoft.com/office/drawing/2014/main" id="{21CE1582-180D-B376-62D8-03C7476B2580}"/>
              </a:ext>
            </a:extLst>
          </p:cNvPr>
          <p:cNvPicPr>
            <a:picLocks noChangeAspect="1"/>
          </p:cNvPicPr>
          <p:nvPr/>
        </p:nvPicPr>
        <p:blipFill>
          <a:blip r:embed="rId3"/>
          <a:stretch>
            <a:fillRect/>
          </a:stretch>
        </p:blipFill>
        <p:spPr>
          <a:xfrm>
            <a:off x="3382000" y="819960"/>
            <a:ext cx="5030480" cy="5357003"/>
          </a:xfrm>
          <a:prstGeom prst="rect">
            <a:avLst/>
          </a:prstGeom>
        </p:spPr>
      </p:pic>
    </p:spTree>
    <p:extLst>
      <p:ext uri="{BB962C8B-B14F-4D97-AF65-F5344CB8AC3E}">
        <p14:creationId xmlns:p14="http://schemas.microsoft.com/office/powerpoint/2010/main" val="2249687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B842B-000D-6ED3-0910-A6B29AEE229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2CC4D39-E111-E4B1-DC62-F1C3FB33BBC4}"/>
              </a:ext>
            </a:extLst>
          </p:cNvPr>
          <p:cNvSpPr>
            <a:spLocks noGrp="1"/>
          </p:cNvSpPr>
          <p:nvPr>
            <p:ph type="title"/>
          </p:nvPr>
        </p:nvSpPr>
        <p:spPr/>
        <p:txBody>
          <a:bodyPr/>
          <a:lstStyle/>
          <a:p>
            <a:endParaRPr lang="fr-CA"/>
          </a:p>
        </p:txBody>
      </p:sp>
      <p:sp>
        <p:nvSpPr>
          <p:cNvPr id="3" name="Espace réservé du contenu 2">
            <a:extLst>
              <a:ext uri="{FF2B5EF4-FFF2-40B4-BE49-F238E27FC236}">
                <a16:creationId xmlns:a16="http://schemas.microsoft.com/office/drawing/2014/main" id="{9CDEEF15-0C23-94F6-8D25-3998312001F9}"/>
              </a:ext>
            </a:extLst>
          </p:cNvPr>
          <p:cNvSpPr>
            <a:spLocks noGrp="1"/>
          </p:cNvSpPr>
          <p:nvPr>
            <p:ph idx="1"/>
          </p:nvPr>
        </p:nvSpPr>
        <p:spPr/>
        <p:txBody>
          <a:bodyPr/>
          <a:lstStyle/>
          <a:p>
            <a:endParaRPr lang="fr-CA" dirty="0"/>
          </a:p>
        </p:txBody>
      </p:sp>
      <p:pic>
        <p:nvPicPr>
          <p:cNvPr id="5" name="Image 4">
            <a:extLst>
              <a:ext uri="{FF2B5EF4-FFF2-40B4-BE49-F238E27FC236}">
                <a16:creationId xmlns:a16="http://schemas.microsoft.com/office/drawing/2014/main" id="{80346356-587A-8FA3-6D13-50FA25BD3196}"/>
              </a:ext>
            </a:extLst>
          </p:cNvPr>
          <p:cNvPicPr>
            <a:picLocks noGrp="1" noRot="1" noChangeAspect="1" noMove="1" noResize="1" noEditPoints="1" noAdjustHandles="1" noChangeArrowheads="1" noChangeShapeType="1" noCrop="1"/>
          </p:cNvPicPr>
          <p:nvPr/>
        </p:nvPicPr>
        <p:blipFill>
          <a:blip r:embed="rId2"/>
          <a:stretch>
            <a:fillRect/>
          </a:stretch>
        </p:blipFill>
        <p:spPr>
          <a:xfrm>
            <a:off x="-1" y="0"/>
            <a:ext cx="12192001" cy="6859784"/>
          </a:xfrm>
          <a:prstGeom prst="rect">
            <a:avLst/>
          </a:prstGeom>
        </p:spPr>
      </p:pic>
      <p:sp>
        <p:nvSpPr>
          <p:cNvPr id="4" name="ZoneTexte 3">
            <a:extLst>
              <a:ext uri="{FF2B5EF4-FFF2-40B4-BE49-F238E27FC236}">
                <a16:creationId xmlns:a16="http://schemas.microsoft.com/office/drawing/2014/main" id="{DCCBB635-C1F2-3A8E-A8CA-0281734A0EDD}"/>
              </a:ext>
            </a:extLst>
          </p:cNvPr>
          <p:cNvSpPr txBox="1"/>
          <p:nvPr/>
        </p:nvSpPr>
        <p:spPr>
          <a:xfrm>
            <a:off x="322323" y="471170"/>
            <a:ext cx="2045972" cy="461665"/>
          </a:xfrm>
          <a:prstGeom prst="rect">
            <a:avLst/>
          </a:prstGeom>
          <a:noFill/>
          <a:ln>
            <a:solidFill>
              <a:schemeClr val="bg1"/>
            </a:solidFill>
          </a:ln>
        </p:spPr>
        <p:txBody>
          <a:bodyPr wrap="square">
            <a:spAutoFit/>
          </a:bodyPr>
          <a:lstStyle/>
          <a:p>
            <a:r>
              <a:rPr lang="fr-CA" sz="2400" b="1" i="1" dirty="0">
                <a:solidFill>
                  <a:schemeClr val="bg1"/>
                </a:solidFill>
                <a:latin typeface="Aptos Black" panose="020F0502020204030204" pitchFamily="34" charset="0"/>
              </a:rPr>
              <a:t>Conclusion</a:t>
            </a:r>
          </a:p>
        </p:txBody>
      </p:sp>
      <p:pic>
        <p:nvPicPr>
          <p:cNvPr id="5122" name="Picture 2" descr="Aucune description alternative pour cette image">
            <a:extLst>
              <a:ext uri="{FF2B5EF4-FFF2-40B4-BE49-F238E27FC236}">
                <a16:creationId xmlns:a16="http://schemas.microsoft.com/office/drawing/2014/main" id="{48A5BC44-6858-9C29-6A62-DB65AD70A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6172" y="557588"/>
            <a:ext cx="3971152" cy="187882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33A9094-4B1B-3E3C-797C-29F6F57EA49B}"/>
              </a:ext>
            </a:extLst>
          </p:cNvPr>
          <p:cNvSpPr txBox="1"/>
          <p:nvPr/>
        </p:nvSpPr>
        <p:spPr>
          <a:xfrm>
            <a:off x="99403" y="1294089"/>
            <a:ext cx="4395216" cy="4708981"/>
          </a:xfrm>
          <a:prstGeom prst="rect">
            <a:avLst/>
          </a:prstGeom>
          <a:noFill/>
        </p:spPr>
        <p:txBody>
          <a:bodyPr wrap="square">
            <a:spAutoFit/>
          </a:bodyPr>
          <a:lstStyle/>
          <a:p>
            <a:pPr>
              <a:buNone/>
            </a:pPr>
            <a:r>
              <a:rPr lang="fr-CA" sz="1200" dirty="0">
                <a:solidFill>
                  <a:schemeClr val="bg1"/>
                </a:solidFill>
              </a:rPr>
              <a:t>Les marchés sont volatils en ce moment : certaines positions baissent de 1 à 2 %, d’autres de 10 à 15 %. Entre les tarifs, les élections et les manchettes, le bruit est fort… mais souvent exagéré.</a:t>
            </a:r>
          </a:p>
          <a:p>
            <a:pPr>
              <a:buNone/>
            </a:pPr>
            <a:r>
              <a:rPr lang="fr-CA" sz="1200" dirty="0">
                <a:solidFill>
                  <a:schemeClr val="bg1"/>
                </a:solidFill>
              </a:rPr>
              <a:t>Il faut prendre du recul.</a:t>
            </a:r>
            <a:br>
              <a:rPr lang="fr-CA" sz="1200" dirty="0">
                <a:solidFill>
                  <a:schemeClr val="bg1"/>
                </a:solidFill>
              </a:rPr>
            </a:br>
            <a:r>
              <a:rPr lang="fr-CA" sz="1200" dirty="0">
                <a:solidFill>
                  <a:schemeClr val="bg1"/>
                </a:solidFill>
              </a:rPr>
              <a:t>Voici quelques rappels historiques :</a:t>
            </a:r>
          </a:p>
          <a:p>
            <a:pPr>
              <a:buNone/>
            </a:pPr>
            <a:r>
              <a:rPr lang="fr-CA" sz="1200" dirty="0">
                <a:solidFill>
                  <a:schemeClr val="bg1"/>
                </a:solidFill>
              </a:rPr>
              <a:t>Ce n’est pas agréable, mais ce n’est pas inédit — et ce n’est certainement pas le pire.</a:t>
            </a:r>
          </a:p>
          <a:p>
            <a:pPr>
              <a:buNone/>
            </a:pPr>
            <a:r>
              <a:rPr lang="fr-CA" sz="1200" dirty="0">
                <a:solidFill>
                  <a:schemeClr val="bg1"/>
                </a:solidFill>
              </a:rPr>
              <a:t>Les marchés ont tendance à réagir avec excès, puis à se réajuster. Ils l’ont toujours fait.</a:t>
            </a:r>
          </a:p>
          <a:p>
            <a:pPr>
              <a:buNone/>
            </a:pPr>
            <a:endParaRPr lang="fr-CA" sz="1200" dirty="0">
              <a:solidFill>
                <a:schemeClr val="bg1"/>
              </a:solidFill>
            </a:endParaRPr>
          </a:p>
          <a:p>
            <a:r>
              <a:rPr lang="fr-CA" sz="1200" dirty="0">
                <a:solidFill>
                  <a:schemeClr val="bg1"/>
                </a:solidFill>
              </a:rPr>
              <a:t>Ce n’est pas le moment de paniquer. Il est important de cibler des investissements de qualités. </a:t>
            </a:r>
          </a:p>
          <a:p>
            <a:r>
              <a:rPr lang="fr-CA" sz="1200" dirty="0">
                <a:solidFill>
                  <a:schemeClr val="bg1"/>
                </a:solidFill>
              </a:rPr>
              <a:t>Secteurs prometteurs:</a:t>
            </a:r>
          </a:p>
          <a:p>
            <a:pPr marL="171450" indent="-171450">
              <a:buFontTx/>
              <a:buChar char="-"/>
            </a:pPr>
            <a:r>
              <a:rPr lang="fr-CA" sz="1200" dirty="0">
                <a:solidFill>
                  <a:schemeClr val="bg1"/>
                </a:solidFill>
              </a:rPr>
              <a:t>IA et technologie</a:t>
            </a:r>
          </a:p>
          <a:p>
            <a:pPr marL="171450" indent="-171450">
              <a:buFontTx/>
              <a:buChar char="-"/>
            </a:pPr>
            <a:r>
              <a:rPr lang="fr-CA" sz="1200" dirty="0">
                <a:solidFill>
                  <a:schemeClr val="bg1"/>
                </a:solidFill>
              </a:rPr>
              <a:t>Secteur Financier</a:t>
            </a:r>
          </a:p>
          <a:p>
            <a:pPr marL="171450" indent="-171450">
              <a:buFontTx/>
              <a:buChar char="-"/>
            </a:pPr>
            <a:r>
              <a:rPr lang="fr-CA" sz="1200" dirty="0">
                <a:solidFill>
                  <a:schemeClr val="bg1"/>
                </a:solidFill>
              </a:rPr>
              <a:t>Santé</a:t>
            </a:r>
          </a:p>
          <a:p>
            <a:pPr marL="171450" indent="-171450">
              <a:buFontTx/>
              <a:buChar char="-"/>
            </a:pPr>
            <a:r>
              <a:rPr lang="fr-CA" sz="1200" dirty="0">
                <a:solidFill>
                  <a:schemeClr val="bg1"/>
                </a:solidFill>
              </a:rPr>
              <a:t>Énergie</a:t>
            </a:r>
          </a:p>
          <a:p>
            <a:pPr marL="171450" indent="-171450">
              <a:buFontTx/>
              <a:buChar char="-"/>
            </a:pPr>
            <a:r>
              <a:rPr lang="fr-CA" sz="1200" dirty="0">
                <a:solidFill>
                  <a:schemeClr val="bg1"/>
                </a:solidFill>
              </a:rPr>
              <a:t>Défensif</a:t>
            </a:r>
          </a:p>
          <a:p>
            <a:endParaRPr lang="fr-CA" sz="1200" dirty="0">
              <a:solidFill>
                <a:schemeClr val="bg1"/>
              </a:solidFill>
            </a:endParaRPr>
          </a:p>
          <a:p>
            <a:r>
              <a:rPr lang="fr-CA" sz="1200" dirty="0">
                <a:solidFill>
                  <a:schemeClr val="bg1"/>
                </a:solidFill>
              </a:rPr>
              <a:t>Selon JP Morgan, les prévisions du </a:t>
            </a:r>
          </a:p>
          <a:p>
            <a:r>
              <a:rPr lang="fr-CA" sz="1200" dirty="0">
                <a:solidFill>
                  <a:schemeClr val="bg1"/>
                </a:solidFill>
              </a:rPr>
              <a:t>S&amp;P500 ont été revu 6700points d’ici</a:t>
            </a:r>
          </a:p>
          <a:p>
            <a:r>
              <a:rPr lang="fr-CA" sz="1200" dirty="0">
                <a:solidFill>
                  <a:schemeClr val="bg1"/>
                </a:solidFill>
              </a:rPr>
              <a:t>Le 31 décembre 2025, ce qui laisse anti-</a:t>
            </a:r>
          </a:p>
          <a:p>
            <a:r>
              <a:rPr lang="fr-CA" sz="1200" dirty="0" err="1">
                <a:solidFill>
                  <a:schemeClr val="bg1"/>
                </a:solidFill>
              </a:rPr>
              <a:t>ciper</a:t>
            </a:r>
            <a:r>
              <a:rPr lang="fr-CA" sz="1200" dirty="0">
                <a:solidFill>
                  <a:schemeClr val="bg1"/>
                </a:solidFill>
              </a:rPr>
              <a:t> une augmentation possible de</a:t>
            </a:r>
          </a:p>
          <a:p>
            <a:r>
              <a:rPr lang="fr-CA" sz="1200" dirty="0">
                <a:solidFill>
                  <a:schemeClr val="bg1"/>
                </a:solidFill>
              </a:rPr>
              <a:t>8 à 10% pour le deuxième semestre 2025</a:t>
            </a:r>
          </a:p>
        </p:txBody>
      </p:sp>
      <p:pic>
        <p:nvPicPr>
          <p:cNvPr id="1026" name="Picture 2" descr="Money Market Flows and the Stock Market | Zacks Investment Management Blog">
            <a:extLst>
              <a:ext uri="{FF2B5EF4-FFF2-40B4-BE49-F238E27FC236}">
                <a16:creationId xmlns:a16="http://schemas.microsoft.com/office/drawing/2014/main" id="{F5F4BB36-83B5-D2FA-7D6B-4E97F384B2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8157" y="3794186"/>
            <a:ext cx="8963843" cy="30638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6" name="Encre 5">
                <a:extLst>
                  <a:ext uri="{FF2B5EF4-FFF2-40B4-BE49-F238E27FC236}">
                    <a16:creationId xmlns:a16="http://schemas.microsoft.com/office/drawing/2014/main" id="{44E9AE28-94A2-C632-240A-BF9F4900496F}"/>
                  </a:ext>
                </a:extLst>
              </p14:cNvPr>
              <p14:cNvContentPartPr/>
              <p14:nvPr/>
            </p14:nvContentPartPr>
            <p14:xfrm>
              <a:off x="9647064" y="5374296"/>
              <a:ext cx="179640" cy="157680"/>
            </p14:xfrm>
          </p:contentPart>
        </mc:Choice>
        <mc:Fallback xmlns="">
          <p:pic>
            <p:nvPicPr>
              <p:cNvPr id="6" name="Encre 5">
                <a:extLst>
                  <a:ext uri="{FF2B5EF4-FFF2-40B4-BE49-F238E27FC236}">
                    <a16:creationId xmlns:a16="http://schemas.microsoft.com/office/drawing/2014/main" id="{44E9AE28-94A2-C632-240A-BF9F4900496F}"/>
                  </a:ext>
                </a:extLst>
              </p:cNvPr>
              <p:cNvPicPr/>
              <p:nvPr/>
            </p:nvPicPr>
            <p:blipFill>
              <a:blip r:embed="rId6"/>
              <a:stretch>
                <a:fillRect/>
              </a:stretch>
            </p:blipFill>
            <p:spPr>
              <a:xfrm>
                <a:off x="9593064" y="5266656"/>
                <a:ext cx="28728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Encre 7">
                <a:extLst>
                  <a:ext uri="{FF2B5EF4-FFF2-40B4-BE49-F238E27FC236}">
                    <a16:creationId xmlns:a16="http://schemas.microsoft.com/office/drawing/2014/main" id="{CF1904C3-E777-E07F-35FE-2009A0D99C55}"/>
                  </a:ext>
                </a:extLst>
              </p14:cNvPr>
              <p14:cNvContentPartPr/>
              <p14:nvPr/>
            </p14:nvContentPartPr>
            <p14:xfrm>
              <a:off x="10295784" y="4862016"/>
              <a:ext cx="247320" cy="532800"/>
            </p14:xfrm>
          </p:contentPart>
        </mc:Choice>
        <mc:Fallback xmlns="">
          <p:pic>
            <p:nvPicPr>
              <p:cNvPr id="8" name="Encre 7">
                <a:extLst>
                  <a:ext uri="{FF2B5EF4-FFF2-40B4-BE49-F238E27FC236}">
                    <a16:creationId xmlns:a16="http://schemas.microsoft.com/office/drawing/2014/main" id="{CF1904C3-E777-E07F-35FE-2009A0D99C55}"/>
                  </a:ext>
                </a:extLst>
              </p:cNvPr>
              <p:cNvPicPr/>
              <p:nvPr/>
            </p:nvPicPr>
            <p:blipFill>
              <a:blip r:embed="rId8"/>
              <a:stretch>
                <a:fillRect/>
              </a:stretch>
            </p:blipFill>
            <p:spPr>
              <a:xfrm>
                <a:off x="10242144" y="4754376"/>
                <a:ext cx="354960" cy="74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Encre 8">
                <a:extLst>
                  <a:ext uri="{FF2B5EF4-FFF2-40B4-BE49-F238E27FC236}">
                    <a16:creationId xmlns:a16="http://schemas.microsoft.com/office/drawing/2014/main" id="{0E543F17-0CC7-9934-DE4B-76E94EC05E5B}"/>
                  </a:ext>
                </a:extLst>
              </p14:cNvPr>
              <p14:cNvContentPartPr/>
              <p14:nvPr/>
            </p14:nvContentPartPr>
            <p14:xfrm>
              <a:off x="11575944" y="4715496"/>
              <a:ext cx="116280" cy="249840"/>
            </p14:xfrm>
          </p:contentPart>
        </mc:Choice>
        <mc:Fallback xmlns="">
          <p:pic>
            <p:nvPicPr>
              <p:cNvPr id="9" name="Encre 8">
                <a:extLst>
                  <a:ext uri="{FF2B5EF4-FFF2-40B4-BE49-F238E27FC236}">
                    <a16:creationId xmlns:a16="http://schemas.microsoft.com/office/drawing/2014/main" id="{0E543F17-0CC7-9934-DE4B-76E94EC05E5B}"/>
                  </a:ext>
                </a:extLst>
              </p:cNvPr>
              <p:cNvPicPr/>
              <p:nvPr/>
            </p:nvPicPr>
            <p:blipFill>
              <a:blip r:embed="rId10"/>
              <a:stretch>
                <a:fillRect/>
              </a:stretch>
            </p:blipFill>
            <p:spPr>
              <a:xfrm>
                <a:off x="11522304" y="4607856"/>
                <a:ext cx="223920" cy="465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Encre 9">
                <a:extLst>
                  <a:ext uri="{FF2B5EF4-FFF2-40B4-BE49-F238E27FC236}">
                    <a16:creationId xmlns:a16="http://schemas.microsoft.com/office/drawing/2014/main" id="{87A25664-0F4B-5D3D-238E-566B0DFFAADF}"/>
                  </a:ext>
                </a:extLst>
              </p14:cNvPr>
              <p14:cNvContentPartPr/>
              <p14:nvPr/>
            </p14:nvContentPartPr>
            <p14:xfrm>
              <a:off x="11777184" y="4444056"/>
              <a:ext cx="360" cy="360"/>
            </p14:xfrm>
          </p:contentPart>
        </mc:Choice>
        <mc:Fallback xmlns="">
          <p:pic>
            <p:nvPicPr>
              <p:cNvPr id="10" name="Encre 9">
                <a:extLst>
                  <a:ext uri="{FF2B5EF4-FFF2-40B4-BE49-F238E27FC236}">
                    <a16:creationId xmlns:a16="http://schemas.microsoft.com/office/drawing/2014/main" id="{87A25664-0F4B-5D3D-238E-566B0DFFAADF}"/>
                  </a:ext>
                </a:extLst>
              </p:cNvPr>
              <p:cNvPicPr/>
              <p:nvPr/>
            </p:nvPicPr>
            <p:blipFill>
              <a:blip r:embed="rId12"/>
              <a:stretch>
                <a:fillRect/>
              </a:stretch>
            </p:blipFill>
            <p:spPr>
              <a:xfrm>
                <a:off x="11723184" y="433605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Encre 10">
                <a:extLst>
                  <a:ext uri="{FF2B5EF4-FFF2-40B4-BE49-F238E27FC236}">
                    <a16:creationId xmlns:a16="http://schemas.microsoft.com/office/drawing/2014/main" id="{782FBFA3-4170-8DD7-3292-0B68687A070E}"/>
                  </a:ext>
                </a:extLst>
              </p14:cNvPr>
              <p14:cNvContentPartPr/>
              <p14:nvPr/>
            </p14:nvContentPartPr>
            <p14:xfrm>
              <a:off x="11480904" y="4498416"/>
              <a:ext cx="250920" cy="588600"/>
            </p14:xfrm>
          </p:contentPart>
        </mc:Choice>
        <mc:Fallback xmlns="">
          <p:pic>
            <p:nvPicPr>
              <p:cNvPr id="11" name="Encre 10">
                <a:extLst>
                  <a:ext uri="{FF2B5EF4-FFF2-40B4-BE49-F238E27FC236}">
                    <a16:creationId xmlns:a16="http://schemas.microsoft.com/office/drawing/2014/main" id="{782FBFA3-4170-8DD7-3292-0B68687A070E}"/>
                  </a:ext>
                </a:extLst>
              </p:cNvPr>
              <p:cNvPicPr/>
              <p:nvPr/>
            </p:nvPicPr>
            <p:blipFill>
              <a:blip r:embed="rId14"/>
              <a:stretch>
                <a:fillRect/>
              </a:stretch>
            </p:blipFill>
            <p:spPr>
              <a:xfrm>
                <a:off x="11427264" y="4390776"/>
                <a:ext cx="358560" cy="804240"/>
              </a:xfrm>
              <a:prstGeom prst="rect">
                <a:avLst/>
              </a:prstGeom>
            </p:spPr>
          </p:pic>
        </mc:Fallback>
      </mc:AlternateContent>
      <p:sp>
        <p:nvSpPr>
          <p:cNvPr id="12" name="Rectangle 11">
            <a:extLst>
              <a:ext uri="{FF2B5EF4-FFF2-40B4-BE49-F238E27FC236}">
                <a16:creationId xmlns:a16="http://schemas.microsoft.com/office/drawing/2014/main" id="{B9DCE091-FB43-0943-01C9-906E446403E1}"/>
              </a:ext>
            </a:extLst>
          </p:cNvPr>
          <p:cNvSpPr/>
          <p:nvPr/>
        </p:nvSpPr>
        <p:spPr>
          <a:xfrm>
            <a:off x="5047488" y="365125"/>
            <a:ext cx="5678424" cy="678353"/>
          </a:xfrm>
          <a:prstGeom prst="rect">
            <a:avLst/>
          </a:prstGeom>
          <a:solidFill>
            <a:srgbClr val="05345D"/>
          </a:solidFill>
          <a:ln>
            <a:solidFill>
              <a:srgbClr val="05345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13" name="Rectangle 12">
            <a:extLst>
              <a:ext uri="{FF2B5EF4-FFF2-40B4-BE49-F238E27FC236}">
                <a16:creationId xmlns:a16="http://schemas.microsoft.com/office/drawing/2014/main" id="{A1CE0AC5-68FB-CAA4-58C5-FAD4D1E6BE86}"/>
              </a:ext>
            </a:extLst>
          </p:cNvPr>
          <p:cNvSpPr/>
          <p:nvPr/>
        </p:nvSpPr>
        <p:spPr>
          <a:xfrm>
            <a:off x="8028432" y="1179576"/>
            <a:ext cx="813816" cy="229027"/>
          </a:xfrm>
          <a:prstGeom prst="rect">
            <a:avLst/>
          </a:prstGeom>
          <a:solidFill>
            <a:srgbClr val="094871"/>
          </a:solidFill>
          <a:ln>
            <a:solidFill>
              <a:srgbClr val="0948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i="1" dirty="0"/>
              <a:t>-39%</a:t>
            </a:r>
          </a:p>
        </p:txBody>
      </p:sp>
      <p:sp>
        <p:nvSpPr>
          <p:cNvPr id="14" name="ZoneTexte 13">
            <a:extLst>
              <a:ext uri="{FF2B5EF4-FFF2-40B4-BE49-F238E27FC236}">
                <a16:creationId xmlns:a16="http://schemas.microsoft.com/office/drawing/2014/main" id="{ADC2C382-3F1A-CCC7-C614-13AD7A7D1222}"/>
              </a:ext>
            </a:extLst>
          </p:cNvPr>
          <p:cNvSpPr txBox="1"/>
          <p:nvPr/>
        </p:nvSpPr>
        <p:spPr>
          <a:xfrm>
            <a:off x="9847970" y="797520"/>
            <a:ext cx="2021707" cy="276999"/>
          </a:xfrm>
          <a:prstGeom prst="rect">
            <a:avLst/>
          </a:prstGeom>
          <a:noFill/>
        </p:spPr>
        <p:txBody>
          <a:bodyPr wrap="none" rtlCol="0">
            <a:spAutoFit/>
          </a:bodyPr>
          <a:lstStyle/>
          <a:p>
            <a:r>
              <a:rPr lang="fr-CA" sz="1200" dirty="0">
                <a:solidFill>
                  <a:schemeClr val="bg1"/>
                </a:solidFill>
              </a:rPr>
              <a:t>Deux ans pour récupération</a:t>
            </a:r>
          </a:p>
        </p:txBody>
      </p:sp>
      <p:sp>
        <p:nvSpPr>
          <p:cNvPr id="15" name="ZoneTexte 14">
            <a:extLst>
              <a:ext uri="{FF2B5EF4-FFF2-40B4-BE49-F238E27FC236}">
                <a16:creationId xmlns:a16="http://schemas.microsoft.com/office/drawing/2014/main" id="{FF7C8FC4-8E42-BC9A-5868-BE93AF74B796}"/>
              </a:ext>
            </a:extLst>
          </p:cNvPr>
          <p:cNvSpPr txBox="1"/>
          <p:nvPr/>
        </p:nvSpPr>
        <p:spPr>
          <a:xfrm>
            <a:off x="9726260" y="1506914"/>
            <a:ext cx="2465740" cy="369332"/>
          </a:xfrm>
          <a:prstGeom prst="rect">
            <a:avLst/>
          </a:prstGeom>
          <a:noFill/>
        </p:spPr>
        <p:txBody>
          <a:bodyPr wrap="none" rtlCol="0">
            <a:spAutoFit/>
          </a:bodyPr>
          <a:lstStyle/>
          <a:p>
            <a:r>
              <a:rPr lang="fr-CA" b="1" dirty="0">
                <a:solidFill>
                  <a:schemeClr val="bg1"/>
                </a:solidFill>
              </a:rPr>
              <a:t>+16% au 31 décembre</a:t>
            </a:r>
          </a:p>
        </p:txBody>
      </p:sp>
      <p:sp>
        <p:nvSpPr>
          <p:cNvPr id="16" name="ZoneTexte 15">
            <a:extLst>
              <a:ext uri="{FF2B5EF4-FFF2-40B4-BE49-F238E27FC236}">
                <a16:creationId xmlns:a16="http://schemas.microsoft.com/office/drawing/2014/main" id="{B5317CF4-DDA4-59F1-054B-2D534F5C521D}"/>
              </a:ext>
            </a:extLst>
          </p:cNvPr>
          <p:cNvSpPr txBox="1"/>
          <p:nvPr/>
        </p:nvSpPr>
        <p:spPr>
          <a:xfrm>
            <a:off x="9755932" y="1971663"/>
            <a:ext cx="2460930" cy="369332"/>
          </a:xfrm>
          <a:prstGeom prst="rect">
            <a:avLst/>
          </a:prstGeom>
          <a:noFill/>
        </p:spPr>
        <p:txBody>
          <a:bodyPr wrap="none" rtlCol="0">
            <a:spAutoFit/>
          </a:bodyPr>
          <a:lstStyle/>
          <a:p>
            <a:r>
              <a:rPr lang="fr-CA" b="1" dirty="0">
                <a:solidFill>
                  <a:schemeClr val="bg1"/>
                </a:solidFill>
              </a:rPr>
              <a:t>+4% au 1</a:t>
            </a:r>
            <a:r>
              <a:rPr lang="fr-CA" b="1" baseline="30000" dirty="0">
                <a:solidFill>
                  <a:schemeClr val="bg1"/>
                </a:solidFill>
              </a:rPr>
              <a:t>er</a:t>
            </a:r>
            <a:r>
              <a:rPr lang="fr-CA" b="1" dirty="0">
                <a:solidFill>
                  <a:schemeClr val="bg1"/>
                </a:solidFill>
              </a:rPr>
              <a:t> Juillet 2025</a:t>
            </a:r>
          </a:p>
        </p:txBody>
      </p:sp>
    </p:spTree>
    <p:extLst>
      <p:ext uri="{BB962C8B-B14F-4D97-AF65-F5344CB8AC3E}">
        <p14:creationId xmlns:p14="http://schemas.microsoft.com/office/powerpoint/2010/main" val="310046833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332</TotalTime>
  <Words>611</Words>
  <Application>Microsoft Office PowerPoint</Application>
  <PresentationFormat>Grand écran</PresentationFormat>
  <Paragraphs>70</Paragraphs>
  <Slides>9</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9</vt:i4>
      </vt:variant>
    </vt:vector>
  </HeadingPairs>
  <TitlesOfParts>
    <vt:vector size="15" baseType="lpstr">
      <vt:lpstr>Aptos</vt:lpstr>
      <vt:lpstr>Aptos Black</vt:lpstr>
      <vt:lpstr>Aptos Display</vt:lpstr>
      <vt:lpstr>Aptos SemiBold</vt:lpstr>
      <vt:lpstr>Arial</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Nicolas Perron</dc:creator>
  <cp:lastModifiedBy>Nicolas Perron</cp:lastModifiedBy>
  <cp:revision>1</cp:revision>
  <dcterms:created xsi:type="dcterms:W3CDTF">2025-06-26T16:40:26Z</dcterms:created>
  <dcterms:modified xsi:type="dcterms:W3CDTF">2025-07-02T15:19:45Z</dcterms:modified>
</cp:coreProperties>
</file>